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Inter Tight Medium"/>
      <p:regular r:id="rId22"/>
      <p:bold r:id="rId23"/>
      <p:italic r:id="rId24"/>
      <p:boldItalic r:id="rId25"/>
    </p:embeddedFont>
    <p:embeddedFont>
      <p:font typeface="Montserrat"/>
      <p:regular r:id="rId26"/>
      <p:bold r:id="rId27"/>
      <p:italic r:id="rId28"/>
      <p:boldItalic r:id="rId29"/>
    </p:embeddedFont>
    <p:embeddedFont>
      <p:font typeface="Inter Tight"/>
      <p:regular r:id="rId30"/>
      <p:bold r:id="rId31"/>
      <p:italic r:id="rId32"/>
      <p:boldItalic r:id="rId33"/>
    </p:embeddedFont>
    <p:embeddedFont>
      <p:font typeface="Inter Tight SemiBold"/>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nterTightMedium-regular.fntdata"/><Relationship Id="rId21" Type="http://schemas.openxmlformats.org/officeDocument/2006/relationships/slide" Target="slides/slide16.xml"/><Relationship Id="rId24" Type="http://schemas.openxmlformats.org/officeDocument/2006/relationships/font" Target="fonts/InterTightMedium-italic.fntdata"/><Relationship Id="rId23" Type="http://schemas.openxmlformats.org/officeDocument/2006/relationships/font" Target="fonts/InterTight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InterTightMedium-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Tight-bold.fntdata"/><Relationship Id="rId30" Type="http://schemas.openxmlformats.org/officeDocument/2006/relationships/font" Target="fonts/InterTight-regular.fntdata"/><Relationship Id="rId11" Type="http://schemas.openxmlformats.org/officeDocument/2006/relationships/slide" Target="slides/slide6.xml"/><Relationship Id="rId33" Type="http://schemas.openxmlformats.org/officeDocument/2006/relationships/font" Target="fonts/InterTight-boldItalic.fntdata"/><Relationship Id="rId10" Type="http://schemas.openxmlformats.org/officeDocument/2006/relationships/slide" Target="slides/slide5.xml"/><Relationship Id="rId32" Type="http://schemas.openxmlformats.org/officeDocument/2006/relationships/font" Target="fonts/InterTight-italic.fntdata"/><Relationship Id="rId13" Type="http://schemas.openxmlformats.org/officeDocument/2006/relationships/slide" Target="slides/slide8.xml"/><Relationship Id="rId35" Type="http://schemas.openxmlformats.org/officeDocument/2006/relationships/font" Target="fonts/InterTightSemiBold-bold.fntdata"/><Relationship Id="rId12" Type="http://schemas.openxmlformats.org/officeDocument/2006/relationships/slide" Target="slides/slide7.xml"/><Relationship Id="rId34" Type="http://schemas.openxmlformats.org/officeDocument/2006/relationships/font" Target="fonts/InterTightSemiBold-regular.fntdata"/><Relationship Id="rId15" Type="http://schemas.openxmlformats.org/officeDocument/2006/relationships/slide" Target="slides/slide10.xml"/><Relationship Id="rId37" Type="http://schemas.openxmlformats.org/officeDocument/2006/relationships/font" Target="fonts/InterTightSemiBold-boldItalic.fntdata"/><Relationship Id="rId14" Type="http://schemas.openxmlformats.org/officeDocument/2006/relationships/slide" Target="slides/slide9.xml"/><Relationship Id="rId36" Type="http://schemas.openxmlformats.org/officeDocument/2006/relationships/font" Target="fonts/InterTightSemi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ce91b9b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ce91b9b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ce91b9b5b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ce91b9b5b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ce91b9b5b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ce91b9b5b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1ce91b9b5b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1ce91b9b5b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1ce91b9b5b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1ce91b9b5b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1ce91b9b5b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1ce91b9b5b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ce91b9b5b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ce91b9b5b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ce91b9b5b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ce91b9b5b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ce91b9b5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ce91b9b5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ce91b9b5b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ce91b9b5b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1ce91b9b5b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1ce91b9b5b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ce91b9b5b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1ce91b9b5b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ce91b9b5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1ce91b9b5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ce91b9b5b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ce91b9b5b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ce91b9b5b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1ce91b9b5b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ce91b9b5b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1ce91b9b5b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grpSp>
        <p:nvGrpSpPr>
          <p:cNvPr id="10" name="Google Shape;10;p2"/>
          <p:cNvGrpSpPr/>
          <p:nvPr/>
        </p:nvGrpSpPr>
        <p:grpSpPr>
          <a:xfrm rot="299808">
            <a:off x="124383" y="-559521"/>
            <a:ext cx="8900029" cy="6258229"/>
            <a:chOff x="124223" y="-559280"/>
            <a:chExt cx="8900025" cy="6258226"/>
          </a:xfrm>
        </p:grpSpPr>
        <p:grpSp>
          <p:nvGrpSpPr>
            <p:cNvPr id="11" name="Google Shape;11;p2"/>
            <p:cNvGrpSpPr/>
            <p:nvPr/>
          </p:nvGrpSpPr>
          <p:grpSpPr>
            <a:xfrm>
              <a:off x="124223" y="-78561"/>
              <a:ext cx="8900025" cy="5296800"/>
              <a:chOff x="124223" y="-78561"/>
              <a:chExt cx="8900025" cy="5296800"/>
            </a:xfrm>
          </p:grpSpPr>
          <p:sp>
            <p:nvSpPr>
              <p:cNvPr id="12" name="Google Shape;12;p2"/>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13" name="Google Shape;13;p2"/>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4" name="Google Shape;14;p2"/>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5" name="Google Shape;15;p2"/>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16" name="Google Shape;16;p2"/>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17" name="Google Shape;17;p2"/>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18" name="Google Shape;18;p2"/>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19" name="Google Shape;19;p2"/>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7" name="Shape 57"/>
        <p:cNvGrpSpPr/>
        <p:nvPr/>
      </p:nvGrpSpPr>
      <p:grpSpPr>
        <a:xfrm>
          <a:off x="0" y="0"/>
          <a:ext cx="0" cy="0"/>
          <a:chOff x="0" y="0"/>
          <a:chExt cx="0" cy="0"/>
        </a:xfrm>
      </p:grpSpPr>
      <p:sp>
        <p:nvSpPr>
          <p:cNvPr id="58" name="Google Shape;58;p1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 name="Google Shape;61;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 name="Google Shape;62;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 name="Google Shape;63;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 name="Google Shape;64;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 name="Google Shape;65;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1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69" name="Google Shape;69;p14"/>
          <p:cNvSpPr/>
          <p:nvPr>
            <p:ph idx="2" type="pic"/>
          </p:nvPr>
        </p:nvSpPr>
        <p:spPr>
          <a:xfrm>
            <a:off x="4992024" y="1152775"/>
            <a:ext cx="3840300" cy="3416400"/>
          </a:xfrm>
          <a:prstGeom prst="rect">
            <a:avLst/>
          </a:prstGeom>
          <a:noFill/>
          <a:ln>
            <a:noFill/>
          </a:ln>
        </p:spPr>
      </p:sp>
      <p:sp>
        <p:nvSpPr>
          <p:cNvPr id="70" name="Google Shape;70;p1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71" name="Shape 71"/>
        <p:cNvGrpSpPr/>
        <p:nvPr/>
      </p:nvGrpSpPr>
      <p:grpSpPr>
        <a:xfrm>
          <a:off x="0" y="0"/>
          <a:ext cx="0" cy="0"/>
          <a:chOff x="0" y="0"/>
          <a:chExt cx="0" cy="0"/>
        </a:xfrm>
      </p:grpSpPr>
      <p:sp>
        <p:nvSpPr>
          <p:cNvPr id="72" name="Google Shape;72;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4" name="Google Shape;74;p1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5" name="Google Shape;75;p15"/>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6" name="Google Shape;76;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1" name="Google Shape;81;p16"/>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2" name="Google Shape;82;p16"/>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3" name="Google Shape;83;p1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4" name="Google Shape;84;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5" name="Google Shape;85;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7" name="Shape 87"/>
        <p:cNvGrpSpPr/>
        <p:nvPr/>
      </p:nvGrpSpPr>
      <p:grpSpPr>
        <a:xfrm>
          <a:off x="0" y="0"/>
          <a:ext cx="0" cy="0"/>
          <a:chOff x="0" y="0"/>
          <a:chExt cx="0" cy="0"/>
        </a:xfrm>
      </p:grpSpPr>
      <p:sp>
        <p:nvSpPr>
          <p:cNvPr id="88" name="Google Shape;88;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0" name="Google Shape;90;p17"/>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1" name="Google Shape;91;p17"/>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2" name="Google Shape;92;p17"/>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3" name="Google Shape;93;p17"/>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4" name="Google Shape;94;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5" name="Google Shape;95;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6" name="Google Shape;96;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7" name="Google Shape;97;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 name="Google Shape;100;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9"/>
          <p:cNvSpPr/>
          <p:nvPr>
            <p:ph idx="2" type="pic"/>
          </p:nvPr>
        </p:nvSpPr>
        <p:spPr>
          <a:xfrm>
            <a:off x="4804825" y="1133300"/>
            <a:ext cx="4027500" cy="2392800"/>
          </a:xfrm>
          <a:prstGeom prst="rect">
            <a:avLst/>
          </a:prstGeom>
          <a:noFill/>
          <a:ln>
            <a:noFill/>
          </a:ln>
        </p:spPr>
      </p:sp>
      <p:sp>
        <p:nvSpPr>
          <p:cNvPr id="105" name="Google Shape;105;p19"/>
          <p:cNvSpPr/>
          <p:nvPr>
            <p:ph idx="3" type="pic"/>
          </p:nvPr>
        </p:nvSpPr>
        <p:spPr>
          <a:xfrm>
            <a:off x="311725" y="1133300"/>
            <a:ext cx="4027500" cy="2392800"/>
          </a:xfrm>
          <a:prstGeom prst="rect">
            <a:avLst/>
          </a:prstGeom>
          <a:noFill/>
          <a:ln>
            <a:noFill/>
          </a:ln>
        </p:spPr>
      </p:sp>
      <p:sp>
        <p:nvSpPr>
          <p:cNvPr id="106" name="Google Shape;106;p19"/>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0" name="Google Shape;110;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11" name="Shape 111"/>
        <p:cNvGrpSpPr/>
        <p:nvPr/>
      </p:nvGrpSpPr>
      <p:grpSpPr>
        <a:xfrm>
          <a:off x="0" y="0"/>
          <a:ext cx="0" cy="0"/>
          <a:chOff x="0" y="0"/>
          <a:chExt cx="0" cy="0"/>
        </a:xfrm>
      </p:grpSpPr>
      <p:sp>
        <p:nvSpPr>
          <p:cNvPr id="112" name="Google Shape;112;p2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3" name="Google Shape;113;p20"/>
          <p:cNvSpPr/>
          <p:nvPr>
            <p:ph idx="2" type="pic"/>
          </p:nvPr>
        </p:nvSpPr>
        <p:spPr>
          <a:xfrm>
            <a:off x="6205225" y="1128325"/>
            <a:ext cx="2627100" cy="2273100"/>
          </a:xfrm>
          <a:prstGeom prst="rect">
            <a:avLst/>
          </a:prstGeom>
          <a:noFill/>
          <a:ln>
            <a:noFill/>
          </a:ln>
        </p:spPr>
      </p:sp>
      <p:sp>
        <p:nvSpPr>
          <p:cNvPr id="114" name="Google Shape;114;p20"/>
          <p:cNvSpPr/>
          <p:nvPr>
            <p:ph idx="3" type="pic"/>
          </p:nvPr>
        </p:nvSpPr>
        <p:spPr>
          <a:xfrm>
            <a:off x="311725" y="1128325"/>
            <a:ext cx="2627100" cy="2273100"/>
          </a:xfrm>
          <a:prstGeom prst="rect">
            <a:avLst/>
          </a:prstGeom>
          <a:noFill/>
          <a:ln>
            <a:noFill/>
          </a:ln>
        </p:spPr>
      </p:sp>
      <p:sp>
        <p:nvSpPr>
          <p:cNvPr id="115" name="Google Shape;115;p20"/>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 name="Google Shape;116;p20"/>
          <p:cNvSpPr/>
          <p:nvPr>
            <p:ph idx="5" type="pic"/>
          </p:nvPr>
        </p:nvSpPr>
        <p:spPr>
          <a:xfrm>
            <a:off x="3255250" y="1128325"/>
            <a:ext cx="2627100" cy="2273100"/>
          </a:xfrm>
          <a:prstGeom prst="rect">
            <a:avLst/>
          </a:prstGeom>
          <a:noFill/>
          <a:ln>
            <a:noFill/>
          </a:ln>
        </p:spPr>
      </p:sp>
      <p:sp>
        <p:nvSpPr>
          <p:cNvPr id="117" name="Google Shape;117;p20"/>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8" name="Google Shape;118;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0" name="Google Shape;120;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1" name="Google Shape;121;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2" name="Google Shape;122;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23" name="Shape 123"/>
        <p:cNvGrpSpPr/>
        <p:nvPr/>
      </p:nvGrpSpPr>
      <p:grpSpPr>
        <a:xfrm>
          <a:off x="0" y="0"/>
          <a:ext cx="0" cy="0"/>
          <a:chOff x="0" y="0"/>
          <a:chExt cx="0" cy="0"/>
        </a:xfrm>
      </p:grpSpPr>
      <p:sp>
        <p:nvSpPr>
          <p:cNvPr id="124" name="Google Shape;124;p21"/>
          <p:cNvSpPr/>
          <p:nvPr>
            <p:ph idx="2" type="pic"/>
          </p:nvPr>
        </p:nvSpPr>
        <p:spPr>
          <a:xfrm>
            <a:off x="311700" y="445025"/>
            <a:ext cx="8520600" cy="4218300"/>
          </a:xfrm>
          <a:prstGeom prst="rect">
            <a:avLst/>
          </a:prstGeom>
          <a:noFill/>
          <a:ln>
            <a:noFill/>
          </a:ln>
        </p:spPr>
      </p:sp>
      <p:sp>
        <p:nvSpPr>
          <p:cNvPr id="125" name="Google Shape;125;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26" name="Shape 126"/>
        <p:cNvGrpSpPr/>
        <p:nvPr/>
      </p:nvGrpSpPr>
      <p:grpSpPr>
        <a:xfrm>
          <a:off x="0" y="0"/>
          <a:ext cx="0" cy="0"/>
          <a:chOff x="0" y="0"/>
          <a:chExt cx="0" cy="0"/>
        </a:xfrm>
      </p:grpSpPr>
      <p:sp>
        <p:nvSpPr>
          <p:cNvPr id="127" name="Google Shape;127;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2"/>
          <p:cNvSpPr/>
          <p:nvPr>
            <p:ph idx="2" type="pic"/>
          </p:nvPr>
        </p:nvSpPr>
        <p:spPr>
          <a:xfrm>
            <a:off x="3389600" y="118913"/>
            <a:ext cx="1643700" cy="1535100"/>
          </a:xfrm>
          <a:prstGeom prst="rect">
            <a:avLst/>
          </a:prstGeom>
          <a:noFill/>
          <a:ln>
            <a:noFill/>
          </a:ln>
        </p:spPr>
      </p:sp>
      <p:sp>
        <p:nvSpPr>
          <p:cNvPr id="129" name="Google Shape;129;p22"/>
          <p:cNvSpPr/>
          <p:nvPr>
            <p:ph idx="3" type="pic"/>
          </p:nvPr>
        </p:nvSpPr>
        <p:spPr>
          <a:xfrm>
            <a:off x="5195935" y="118913"/>
            <a:ext cx="1643700" cy="1535100"/>
          </a:xfrm>
          <a:prstGeom prst="rect">
            <a:avLst/>
          </a:prstGeom>
          <a:noFill/>
          <a:ln>
            <a:noFill/>
          </a:ln>
        </p:spPr>
      </p:sp>
      <p:sp>
        <p:nvSpPr>
          <p:cNvPr id="130" name="Google Shape;130;p22"/>
          <p:cNvSpPr/>
          <p:nvPr>
            <p:ph idx="4" type="pic"/>
          </p:nvPr>
        </p:nvSpPr>
        <p:spPr>
          <a:xfrm>
            <a:off x="7002270" y="118913"/>
            <a:ext cx="1643700" cy="1535100"/>
          </a:xfrm>
          <a:prstGeom prst="rect">
            <a:avLst/>
          </a:prstGeom>
          <a:noFill/>
          <a:ln>
            <a:noFill/>
          </a:ln>
        </p:spPr>
      </p:sp>
      <p:sp>
        <p:nvSpPr>
          <p:cNvPr id="131" name="Google Shape;131;p22"/>
          <p:cNvSpPr/>
          <p:nvPr>
            <p:ph idx="5" type="pic"/>
          </p:nvPr>
        </p:nvSpPr>
        <p:spPr>
          <a:xfrm>
            <a:off x="3389588" y="1804212"/>
            <a:ext cx="1643700" cy="1535100"/>
          </a:xfrm>
          <a:prstGeom prst="rect">
            <a:avLst/>
          </a:prstGeom>
          <a:noFill/>
          <a:ln>
            <a:noFill/>
          </a:ln>
        </p:spPr>
      </p:sp>
      <p:sp>
        <p:nvSpPr>
          <p:cNvPr id="132" name="Google Shape;132;p22"/>
          <p:cNvSpPr/>
          <p:nvPr>
            <p:ph idx="6" type="pic"/>
          </p:nvPr>
        </p:nvSpPr>
        <p:spPr>
          <a:xfrm>
            <a:off x="5195922" y="1804212"/>
            <a:ext cx="1643700" cy="1535100"/>
          </a:xfrm>
          <a:prstGeom prst="rect">
            <a:avLst/>
          </a:prstGeom>
          <a:noFill/>
          <a:ln>
            <a:noFill/>
          </a:ln>
        </p:spPr>
      </p:sp>
      <p:sp>
        <p:nvSpPr>
          <p:cNvPr id="133" name="Google Shape;133;p22"/>
          <p:cNvSpPr/>
          <p:nvPr>
            <p:ph idx="7" type="pic"/>
          </p:nvPr>
        </p:nvSpPr>
        <p:spPr>
          <a:xfrm>
            <a:off x="7002257" y="1804212"/>
            <a:ext cx="1643700" cy="1535100"/>
          </a:xfrm>
          <a:prstGeom prst="rect">
            <a:avLst/>
          </a:prstGeom>
          <a:noFill/>
          <a:ln>
            <a:noFill/>
          </a:ln>
        </p:spPr>
      </p:sp>
      <p:sp>
        <p:nvSpPr>
          <p:cNvPr id="134" name="Google Shape;134;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2"/>
          <p:cNvSpPr/>
          <p:nvPr>
            <p:ph idx="8" type="pic"/>
          </p:nvPr>
        </p:nvSpPr>
        <p:spPr>
          <a:xfrm>
            <a:off x="3389588" y="3489487"/>
            <a:ext cx="1643700" cy="1535100"/>
          </a:xfrm>
          <a:prstGeom prst="rect">
            <a:avLst/>
          </a:prstGeom>
          <a:noFill/>
          <a:ln>
            <a:noFill/>
          </a:ln>
        </p:spPr>
      </p:sp>
      <p:sp>
        <p:nvSpPr>
          <p:cNvPr id="136" name="Google Shape;136;p22"/>
          <p:cNvSpPr/>
          <p:nvPr>
            <p:ph idx="9" type="pic"/>
          </p:nvPr>
        </p:nvSpPr>
        <p:spPr>
          <a:xfrm>
            <a:off x="5195922" y="3489487"/>
            <a:ext cx="1643700" cy="1535100"/>
          </a:xfrm>
          <a:prstGeom prst="rect">
            <a:avLst/>
          </a:prstGeom>
          <a:noFill/>
          <a:ln>
            <a:noFill/>
          </a:ln>
        </p:spPr>
      </p:sp>
      <p:sp>
        <p:nvSpPr>
          <p:cNvPr id="137" name="Google Shape;137;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38" name="Shape 138"/>
        <p:cNvGrpSpPr/>
        <p:nvPr/>
      </p:nvGrpSpPr>
      <p:grpSpPr>
        <a:xfrm>
          <a:off x="0" y="0"/>
          <a:ext cx="0" cy="0"/>
          <a:chOff x="0" y="0"/>
          <a:chExt cx="0" cy="0"/>
        </a:xfrm>
      </p:grpSpPr>
      <p:grpSp>
        <p:nvGrpSpPr>
          <p:cNvPr id="139" name="Google Shape;139;p23"/>
          <p:cNvGrpSpPr/>
          <p:nvPr/>
        </p:nvGrpSpPr>
        <p:grpSpPr>
          <a:xfrm>
            <a:off x="75" y="256675"/>
            <a:ext cx="3798141" cy="1190474"/>
            <a:chOff x="75" y="256675"/>
            <a:chExt cx="3798141" cy="1190474"/>
          </a:xfrm>
        </p:grpSpPr>
        <p:sp>
          <p:nvSpPr>
            <p:cNvPr id="140" name="Google Shape;140;p23"/>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41" name="Google Shape;141;p23"/>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42" name="Google Shape;142;p23"/>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3" name="Google Shape;143;p2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 name="Google Shape;144;p2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5" name="Google Shape;145;p2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6" name="Google Shape;146;p2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7" name="Google Shape;147;p2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8" name="Google Shape;148;p2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9" name="Google Shape;149;p2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0" name="Google Shape;150;p23"/>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1" name="Google Shape;151;p23"/>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2" name="Google Shape;152;p23"/>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53" name="Shape 153"/>
        <p:cNvGrpSpPr/>
        <p:nvPr/>
      </p:nvGrpSpPr>
      <p:grpSpPr>
        <a:xfrm>
          <a:off x="0" y="0"/>
          <a:ext cx="0" cy="0"/>
          <a:chOff x="0" y="0"/>
          <a:chExt cx="0" cy="0"/>
        </a:xfrm>
      </p:grpSpPr>
      <p:sp>
        <p:nvSpPr>
          <p:cNvPr id="154" name="Google Shape;154;p24"/>
          <p:cNvSpPr/>
          <p:nvPr>
            <p:ph idx="2" type="pic"/>
          </p:nvPr>
        </p:nvSpPr>
        <p:spPr>
          <a:xfrm rot="299990">
            <a:off x="716131" y="2331244"/>
            <a:ext cx="3686628" cy="2455534"/>
          </a:xfrm>
          <a:prstGeom prst="snip1Rect">
            <a:avLst>
              <a:gd fmla="val 16667" name="adj"/>
            </a:avLst>
          </a:prstGeom>
          <a:noFill/>
          <a:ln>
            <a:noFill/>
          </a:ln>
        </p:spPr>
      </p:sp>
      <p:sp>
        <p:nvSpPr>
          <p:cNvPr id="155" name="Google Shape;155;p24"/>
          <p:cNvSpPr/>
          <p:nvPr>
            <p:ph idx="3" type="pic"/>
          </p:nvPr>
        </p:nvSpPr>
        <p:spPr>
          <a:xfrm rot="-300269">
            <a:off x="4741294" y="2331368"/>
            <a:ext cx="3686654" cy="2455534"/>
          </a:xfrm>
          <a:prstGeom prst="snip1Rect">
            <a:avLst>
              <a:gd fmla="val 16667" name="adj"/>
            </a:avLst>
          </a:prstGeom>
          <a:noFill/>
          <a:ln>
            <a:noFill/>
          </a:ln>
        </p:spPr>
      </p:sp>
      <p:sp>
        <p:nvSpPr>
          <p:cNvPr id="156" name="Google Shape;156;p24"/>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 name="Google Shape;157;p24"/>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58" name="Google Shape;158;p2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4"/>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60" name="Google Shape;160;p24"/>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161" name="Shape 161"/>
        <p:cNvGrpSpPr/>
        <p:nvPr/>
      </p:nvGrpSpPr>
      <p:grpSpPr>
        <a:xfrm>
          <a:off x="0" y="0"/>
          <a:ext cx="0" cy="0"/>
          <a:chOff x="0" y="0"/>
          <a:chExt cx="0" cy="0"/>
        </a:xfrm>
      </p:grpSpPr>
      <p:sp>
        <p:nvSpPr>
          <p:cNvPr id="162" name="Google Shape;162;p25"/>
          <p:cNvSpPr/>
          <p:nvPr>
            <p:ph idx="2" type="pic"/>
          </p:nvPr>
        </p:nvSpPr>
        <p:spPr>
          <a:xfrm rot="299990">
            <a:off x="716131" y="2331244"/>
            <a:ext cx="3686628" cy="2455534"/>
          </a:xfrm>
          <a:prstGeom prst="snip1Rect">
            <a:avLst>
              <a:gd fmla="val 16667" name="adj"/>
            </a:avLst>
          </a:prstGeom>
          <a:noFill/>
          <a:ln>
            <a:noFill/>
          </a:ln>
        </p:spPr>
      </p:sp>
      <p:sp>
        <p:nvSpPr>
          <p:cNvPr id="163" name="Google Shape;163;p25"/>
          <p:cNvSpPr/>
          <p:nvPr>
            <p:ph idx="3" type="pic"/>
          </p:nvPr>
        </p:nvSpPr>
        <p:spPr>
          <a:xfrm rot="-300269">
            <a:off x="4741294" y="2331368"/>
            <a:ext cx="3686654" cy="2455534"/>
          </a:xfrm>
          <a:prstGeom prst="snip1Rect">
            <a:avLst>
              <a:gd fmla="val 16667" name="adj"/>
            </a:avLst>
          </a:prstGeom>
          <a:noFill/>
          <a:ln>
            <a:noFill/>
          </a:ln>
        </p:spPr>
      </p:sp>
      <p:sp>
        <p:nvSpPr>
          <p:cNvPr id="164" name="Google Shape;164;p2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2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7" name="Google Shape;167;p25"/>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8" name="Google Shape;168;p25"/>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9" name="Google Shape;169;p25"/>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0" name="Google Shape;170;p2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71" name="Google Shape;171;p2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172" name="Shape 172"/>
        <p:cNvGrpSpPr/>
        <p:nvPr/>
      </p:nvGrpSpPr>
      <p:grpSpPr>
        <a:xfrm>
          <a:off x="0" y="0"/>
          <a:ext cx="0" cy="0"/>
          <a:chOff x="0" y="0"/>
          <a:chExt cx="0" cy="0"/>
        </a:xfrm>
      </p:grpSpPr>
      <p:grpSp>
        <p:nvGrpSpPr>
          <p:cNvPr id="173" name="Google Shape;173;p26"/>
          <p:cNvGrpSpPr/>
          <p:nvPr/>
        </p:nvGrpSpPr>
        <p:grpSpPr>
          <a:xfrm>
            <a:off x="0" y="-444900"/>
            <a:ext cx="9144000" cy="5588500"/>
            <a:chOff x="0" y="-444900"/>
            <a:chExt cx="9144000" cy="5588500"/>
          </a:xfrm>
        </p:grpSpPr>
        <p:grpSp>
          <p:nvGrpSpPr>
            <p:cNvPr id="174" name="Google Shape;174;p26"/>
            <p:cNvGrpSpPr/>
            <p:nvPr/>
          </p:nvGrpSpPr>
          <p:grpSpPr>
            <a:xfrm>
              <a:off x="0" y="100"/>
              <a:ext cx="9144000" cy="5143500"/>
              <a:chOff x="0" y="100"/>
              <a:chExt cx="9144000" cy="5143500"/>
            </a:xfrm>
          </p:grpSpPr>
          <p:sp>
            <p:nvSpPr>
              <p:cNvPr id="175" name="Google Shape;175;p2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76" name="Google Shape;176;p2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177" name="Google Shape;177;p2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78" name="Google Shape;178;p2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6"/>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0" name="Google Shape;180;p26"/>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181" name="Google Shape;181;p26"/>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82" name="Google Shape;182;p26"/>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183" name="Shape 183"/>
        <p:cNvGrpSpPr/>
        <p:nvPr/>
      </p:nvGrpSpPr>
      <p:grpSpPr>
        <a:xfrm>
          <a:off x="0" y="0"/>
          <a:ext cx="0" cy="0"/>
          <a:chOff x="0" y="0"/>
          <a:chExt cx="0" cy="0"/>
        </a:xfrm>
      </p:grpSpPr>
      <p:sp>
        <p:nvSpPr>
          <p:cNvPr id="184" name="Google Shape;184;p27"/>
          <p:cNvSpPr/>
          <p:nvPr>
            <p:ph idx="2" type="pic"/>
          </p:nvPr>
        </p:nvSpPr>
        <p:spPr>
          <a:xfrm rot="299866">
            <a:off x="764484" y="2679783"/>
            <a:ext cx="1938771" cy="1938771"/>
          </a:xfrm>
          <a:prstGeom prst="snip1Rect">
            <a:avLst>
              <a:gd fmla="val 16667" name="adj"/>
            </a:avLst>
          </a:prstGeom>
          <a:noFill/>
          <a:ln>
            <a:noFill/>
          </a:ln>
        </p:spPr>
      </p:sp>
      <p:sp>
        <p:nvSpPr>
          <p:cNvPr id="185" name="Google Shape;185;p27"/>
          <p:cNvSpPr/>
          <p:nvPr>
            <p:ph idx="3" type="pic"/>
          </p:nvPr>
        </p:nvSpPr>
        <p:spPr>
          <a:xfrm rot="-299913">
            <a:off x="3602840" y="2620826"/>
            <a:ext cx="1938472" cy="1938472"/>
          </a:xfrm>
          <a:prstGeom prst="snip1Rect">
            <a:avLst>
              <a:gd fmla="val 16667" name="adj"/>
            </a:avLst>
          </a:prstGeom>
          <a:noFill/>
          <a:ln>
            <a:noFill/>
          </a:ln>
        </p:spPr>
      </p:sp>
      <p:sp>
        <p:nvSpPr>
          <p:cNvPr id="186" name="Google Shape;186;p27"/>
          <p:cNvSpPr/>
          <p:nvPr>
            <p:ph idx="4" type="pic"/>
          </p:nvPr>
        </p:nvSpPr>
        <p:spPr>
          <a:xfrm rot="299913">
            <a:off x="6440891" y="2679947"/>
            <a:ext cx="1938472" cy="1938472"/>
          </a:xfrm>
          <a:prstGeom prst="snip1Rect">
            <a:avLst>
              <a:gd fmla="val 16667" name="adj"/>
            </a:avLst>
          </a:prstGeom>
          <a:noFill/>
          <a:ln>
            <a:noFill/>
          </a:ln>
        </p:spPr>
      </p:sp>
      <p:sp>
        <p:nvSpPr>
          <p:cNvPr id="187" name="Google Shape;187;p2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7"/>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89" name="Google Shape;189;p27"/>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0" name="Google Shape;190;p27"/>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1" name="Google Shape;191;p27"/>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2" name="Google Shape;192;p27"/>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3" name="Google Shape;193;p27"/>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4" name="Google Shape;194;p2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5" name="Google Shape;195;p2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96" name="Google Shape;196;p2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197" name="Shape 197"/>
        <p:cNvGrpSpPr/>
        <p:nvPr/>
      </p:nvGrpSpPr>
      <p:grpSpPr>
        <a:xfrm>
          <a:off x="0" y="0"/>
          <a:ext cx="0" cy="0"/>
          <a:chOff x="0" y="0"/>
          <a:chExt cx="0" cy="0"/>
        </a:xfrm>
      </p:grpSpPr>
      <p:sp>
        <p:nvSpPr>
          <p:cNvPr id="198" name="Google Shape;198;p28"/>
          <p:cNvSpPr/>
          <p:nvPr>
            <p:ph idx="2" type="pic"/>
          </p:nvPr>
        </p:nvSpPr>
        <p:spPr>
          <a:xfrm>
            <a:off x="434125" y="2147825"/>
            <a:ext cx="8275200" cy="2679300"/>
          </a:xfrm>
          <a:prstGeom prst="snip1Rect">
            <a:avLst>
              <a:gd fmla="val 29467" name="adj"/>
            </a:avLst>
          </a:prstGeom>
          <a:noFill/>
          <a:ln>
            <a:noFill/>
          </a:ln>
        </p:spPr>
      </p:sp>
      <p:sp>
        <p:nvSpPr>
          <p:cNvPr id="199" name="Google Shape;199;p2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28"/>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1" name="Google Shape;201;p28"/>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2" name="Google Shape;202;p2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3" name="Google Shape;203;p2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04" name="Shape 204"/>
        <p:cNvGrpSpPr/>
        <p:nvPr/>
      </p:nvGrpSpPr>
      <p:grpSpPr>
        <a:xfrm>
          <a:off x="0" y="0"/>
          <a:ext cx="0" cy="0"/>
          <a:chOff x="0" y="0"/>
          <a:chExt cx="0" cy="0"/>
        </a:xfrm>
      </p:grpSpPr>
      <p:grpSp>
        <p:nvGrpSpPr>
          <p:cNvPr id="205" name="Google Shape;205;p29"/>
          <p:cNvGrpSpPr/>
          <p:nvPr/>
        </p:nvGrpSpPr>
        <p:grpSpPr>
          <a:xfrm>
            <a:off x="433788" y="1202208"/>
            <a:ext cx="2632899" cy="904617"/>
            <a:chOff x="433788" y="1202208"/>
            <a:chExt cx="2632899" cy="904617"/>
          </a:xfrm>
        </p:grpSpPr>
        <p:sp>
          <p:nvSpPr>
            <p:cNvPr id="206" name="Google Shape;206;p29"/>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07" name="Google Shape;207;p29"/>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08" name="Google Shape;208;p29"/>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09" name="Google Shape;209;p29"/>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10" name="Google Shape;210;p29"/>
          <p:cNvSpPr/>
          <p:nvPr>
            <p:ph idx="3" type="pic"/>
          </p:nvPr>
        </p:nvSpPr>
        <p:spPr>
          <a:xfrm>
            <a:off x="434125" y="2147825"/>
            <a:ext cx="8275200" cy="2679300"/>
          </a:xfrm>
          <a:prstGeom prst="snip1Rect">
            <a:avLst>
              <a:gd fmla="val 29467" name="adj"/>
            </a:avLst>
          </a:prstGeom>
          <a:noFill/>
          <a:ln>
            <a:noFill/>
          </a:ln>
        </p:spPr>
      </p:sp>
      <p:sp>
        <p:nvSpPr>
          <p:cNvPr id="211" name="Google Shape;211;p2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3" name="Google Shape;213;p29"/>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4" name="Google Shape;214;p29"/>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15" name="Shape 215"/>
        <p:cNvGrpSpPr/>
        <p:nvPr/>
      </p:nvGrpSpPr>
      <p:grpSpPr>
        <a:xfrm>
          <a:off x="0" y="0"/>
          <a:ext cx="0" cy="0"/>
          <a:chOff x="0" y="0"/>
          <a:chExt cx="0" cy="0"/>
        </a:xfrm>
      </p:grpSpPr>
      <p:grpSp>
        <p:nvGrpSpPr>
          <p:cNvPr id="216" name="Google Shape;216;p30"/>
          <p:cNvGrpSpPr/>
          <p:nvPr/>
        </p:nvGrpSpPr>
        <p:grpSpPr>
          <a:xfrm>
            <a:off x="3253950" y="1202208"/>
            <a:ext cx="2632899" cy="904617"/>
            <a:chOff x="3253950" y="1202208"/>
            <a:chExt cx="2632899" cy="904617"/>
          </a:xfrm>
        </p:grpSpPr>
        <p:sp>
          <p:nvSpPr>
            <p:cNvPr id="217" name="Google Shape;217;p30"/>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18" name="Google Shape;218;p30"/>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19" name="Google Shape;219;p30"/>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0" name="Google Shape;220;p30"/>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1" name="Google Shape;221;p30"/>
          <p:cNvSpPr/>
          <p:nvPr>
            <p:ph idx="3" type="pic"/>
          </p:nvPr>
        </p:nvSpPr>
        <p:spPr>
          <a:xfrm>
            <a:off x="434125" y="2147825"/>
            <a:ext cx="8275200" cy="2679300"/>
          </a:xfrm>
          <a:prstGeom prst="snip1Rect">
            <a:avLst>
              <a:gd fmla="val 29467" name="adj"/>
            </a:avLst>
          </a:prstGeom>
          <a:noFill/>
          <a:ln>
            <a:noFill/>
          </a:ln>
        </p:spPr>
      </p:sp>
      <p:sp>
        <p:nvSpPr>
          <p:cNvPr id="222" name="Google Shape;222;p3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4" name="Google Shape;224;p30"/>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25" name="Google Shape;225;p30"/>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26" name="Shape 226"/>
        <p:cNvGrpSpPr/>
        <p:nvPr/>
      </p:nvGrpSpPr>
      <p:grpSpPr>
        <a:xfrm>
          <a:off x="0" y="0"/>
          <a:ext cx="0" cy="0"/>
          <a:chOff x="0" y="0"/>
          <a:chExt cx="0" cy="0"/>
        </a:xfrm>
      </p:grpSpPr>
      <p:sp>
        <p:nvSpPr>
          <p:cNvPr id="227" name="Google Shape;227;p31"/>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28" name="Google Shape;228;p31"/>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9" name="Google Shape;229;p31"/>
          <p:cNvSpPr/>
          <p:nvPr>
            <p:ph idx="2" type="pic"/>
          </p:nvPr>
        </p:nvSpPr>
        <p:spPr>
          <a:xfrm>
            <a:off x="434125" y="2147825"/>
            <a:ext cx="8275200" cy="2679300"/>
          </a:xfrm>
          <a:prstGeom prst="snip1Rect">
            <a:avLst>
              <a:gd fmla="val 29467" name="adj"/>
            </a:avLst>
          </a:prstGeom>
          <a:noFill/>
          <a:ln>
            <a:noFill/>
          </a:ln>
        </p:spPr>
      </p:sp>
      <p:sp>
        <p:nvSpPr>
          <p:cNvPr id="230" name="Google Shape;230;p31"/>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31" name="Google Shape;231;p3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3" name="Google Shape;233;p3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4" name="Google Shape;234;p3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5" name="Google Shape;235;p31"/>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36" name="Shape 236"/>
        <p:cNvGrpSpPr/>
        <p:nvPr/>
      </p:nvGrpSpPr>
      <p:grpSpPr>
        <a:xfrm>
          <a:off x="0" y="0"/>
          <a:ext cx="0" cy="0"/>
          <a:chOff x="0" y="0"/>
          <a:chExt cx="0" cy="0"/>
        </a:xfrm>
      </p:grpSpPr>
      <p:grpSp>
        <p:nvGrpSpPr>
          <p:cNvPr id="237" name="Google Shape;237;p32"/>
          <p:cNvGrpSpPr/>
          <p:nvPr/>
        </p:nvGrpSpPr>
        <p:grpSpPr>
          <a:xfrm>
            <a:off x="0" y="-444900"/>
            <a:ext cx="9144000" cy="5588500"/>
            <a:chOff x="0" y="-444900"/>
            <a:chExt cx="9144000" cy="5588500"/>
          </a:xfrm>
        </p:grpSpPr>
        <p:grpSp>
          <p:nvGrpSpPr>
            <p:cNvPr id="238" name="Google Shape;238;p32"/>
            <p:cNvGrpSpPr/>
            <p:nvPr/>
          </p:nvGrpSpPr>
          <p:grpSpPr>
            <a:xfrm>
              <a:off x="0" y="100"/>
              <a:ext cx="9144000" cy="5143500"/>
              <a:chOff x="0" y="100"/>
              <a:chExt cx="9144000" cy="5143500"/>
            </a:xfrm>
          </p:grpSpPr>
          <p:sp>
            <p:nvSpPr>
              <p:cNvPr id="239" name="Google Shape;239;p32"/>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40" name="Google Shape;240;p32"/>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41" name="Google Shape;241;p32"/>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42" name="Google Shape;242;p3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2"/>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4" name="Google Shape;244;p32"/>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45" name="Google Shape;245;p32"/>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46" name="Google Shape;246;p32"/>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47" name="Shape 247"/>
        <p:cNvGrpSpPr/>
        <p:nvPr/>
      </p:nvGrpSpPr>
      <p:grpSpPr>
        <a:xfrm>
          <a:off x="0" y="0"/>
          <a:ext cx="0" cy="0"/>
          <a:chOff x="0" y="0"/>
          <a:chExt cx="0" cy="0"/>
        </a:xfrm>
      </p:grpSpPr>
      <p:sp>
        <p:nvSpPr>
          <p:cNvPr id="248" name="Google Shape;248;p33"/>
          <p:cNvSpPr/>
          <p:nvPr>
            <p:ph idx="2" type="pic"/>
          </p:nvPr>
        </p:nvSpPr>
        <p:spPr>
          <a:xfrm rot="300107">
            <a:off x="4903200" y="846465"/>
            <a:ext cx="3950142" cy="3456249"/>
          </a:xfrm>
          <a:prstGeom prst="snip1Rect">
            <a:avLst>
              <a:gd fmla="val 16667" name="adj"/>
            </a:avLst>
          </a:prstGeom>
          <a:noFill/>
          <a:ln>
            <a:noFill/>
          </a:ln>
        </p:spPr>
      </p:sp>
      <p:sp>
        <p:nvSpPr>
          <p:cNvPr id="249" name="Google Shape;249;p3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33"/>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1" name="Google Shape;251;p33"/>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2" name="Google Shape;252;p3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3" name="Google Shape;253;p3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54" name="Shape 254"/>
        <p:cNvGrpSpPr/>
        <p:nvPr/>
      </p:nvGrpSpPr>
      <p:grpSpPr>
        <a:xfrm>
          <a:off x="0" y="0"/>
          <a:ext cx="0" cy="0"/>
          <a:chOff x="0" y="0"/>
          <a:chExt cx="0" cy="0"/>
        </a:xfrm>
      </p:grpSpPr>
      <p:sp>
        <p:nvSpPr>
          <p:cNvPr id="255" name="Google Shape;255;p34"/>
          <p:cNvSpPr/>
          <p:nvPr>
            <p:ph idx="2" type="pic"/>
          </p:nvPr>
        </p:nvSpPr>
        <p:spPr>
          <a:xfrm rot="-300067">
            <a:off x="550589" y="883785"/>
            <a:ext cx="3630622" cy="3658027"/>
          </a:xfrm>
          <a:prstGeom prst="snip1Rect">
            <a:avLst>
              <a:gd fmla="val 16667" name="adj"/>
            </a:avLst>
          </a:prstGeom>
          <a:noFill/>
          <a:ln>
            <a:noFill/>
          </a:ln>
        </p:spPr>
      </p:sp>
      <p:sp>
        <p:nvSpPr>
          <p:cNvPr id="256" name="Google Shape;256;p3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4"/>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34"/>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9" name="Google Shape;259;p3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60" name="Google Shape;260;p3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261" name="Shape 261"/>
        <p:cNvGrpSpPr/>
        <p:nvPr/>
      </p:nvGrpSpPr>
      <p:grpSpPr>
        <a:xfrm>
          <a:off x="0" y="0"/>
          <a:ext cx="0" cy="0"/>
          <a:chOff x="0" y="0"/>
          <a:chExt cx="0" cy="0"/>
        </a:xfrm>
      </p:grpSpPr>
      <p:sp>
        <p:nvSpPr>
          <p:cNvPr id="262" name="Google Shape;262;p35"/>
          <p:cNvSpPr/>
          <p:nvPr>
            <p:ph idx="2" type="pic"/>
          </p:nvPr>
        </p:nvSpPr>
        <p:spPr>
          <a:xfrm>
            <a:off x="3544863" y="1543050"/>
            <a:ext cx="2057400" cy="2057400"/>
          </a:xfrm>
          <a:prstGeom prst="snip1Rect">
            <a:avLst>
              <a:gd fmla="val 24426" name="adj"/>
            </a:avLst>
          </a:prstGeom>
          <a:noFill/>
          <a:ln>
            <a:noFill/>
          </a:ln>
        </p:spPr>
      </p:sp>
      <p:sp>
        <p:nvSpPr>
          <p:cNvPr id="263" name="Google Shape;263;p35"/>
          <p:cNvSpPr/>
          <p:nvPr>
            <p:ph idx="3" type="pic"/>
          </p:nvPr>
        </p:nvSpPr>
        <p:spPr>
          <a:xfrm>
            <a:off x="6658538" y="1543050"/>
            <a:ext cx="2057400" cy="2057400"/>
          </a:xfrm>
          <a:prstGeom prst="snip1Rect">
            <a:avLst>
              <a:gd fmla="val 24426" name="adj"/>
            </a:avLst>
          </a:prstGeom>
          <a:noFill/>
          <a:ln>
            <a:noFill/>
          </a:ln>
        </p:spPr>
      </p:sp>
      <p:sp>
        <p:nvSpPr>
          <p:cNvPr id="264" name="Google Shape;264;p35"/>
          <p:cNvSpPr/>
          <p:nvPr>
            <p:ph idx="4" type="pic"/>
          </p:nvPr>
        </p:nvSpPr>
        <p:spPr>
          <a:xfrm>
            <a:off x="431200" y="1543050"/>
            <a:ext cx="2057400" cy="2057400"/>
          </a:xfrm>
          <a:prstGeom prst="snip1Rect">
            <a:avLst>
              <a:gd fmla="val 24426" name="adj"/>
            </a:avLst>
          </a:prstGeom>
          <a:noFill/>
          <a:ln>
            <a:noFill/>
          </a:ln>
        </p:spPr>
      </p:sp>
      <p:sp>
        <p:nvSpPr>
          <p:cNvPr id="265" name="Google Shape;265;p3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7" name="Google Shape;267;p35"/>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8" name="Google Shape;268;p35"/>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9" name="Google Shape;269;p35"/>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70" name="Google Shape;270;p3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1" name="Google Shape;271;p3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272" name="Shape 272"/>
        <p:cNvGrpSpPr/>
        <p:nvPr/>
      </p:nvGrpSpPr>
      <p:grpSpPr>
        <a:xfrm>
          <a:off x="0" y="0"/>
          <a:ext cx="0" cy="0"/>
          <a:chOff x="0" y="0"/>
          <a:chExt cx="0" cy="0"/>
        </a:xfrm>
      </p:grpSpPr>
      <p:grpSp>
        <p:nvGrpSpPr>
          <p:cNvPr id="273" name="Google Shape;273;p36"/>
          <p:cNvGrpSpPr/>
          <p:nvPr/>
        </p:nvGrpSpPr>
        <p:grpSpPr>
          <a:xfrm>
            <a:off x="0" y="-444900"/>
            <a:ext cx="9144000" cy="5588500"/>
            <a:chOff x="0" y="-444900"/>
            <a:chExt cx="9144000" cy="5588500"/>
          </a:xfrm>
        </p:grpSpPr>
        <p:grpSp>
          <p:nvGrpSpPr>
            <p:cNvPr id="274" name="Google Shape;274;p36"/>
            <p:cNvGrpSpPr/>
            <p:nvPr/>
          </p:nvGrpSpPr>
          <p:grpSpPr>
            <a:xfrm>
              <a:off x="0" y="100"/>
              <a:ext cx="9144000" cy="5143500"/>
              <a:chOff x="0" y="100"/>
              <a:chExt cx="9144000" cy="5143500"/>
            </a:xfrm>
          </p:grpSpPr>
          <p:sp>
            <p:nvSpPr>
              <p:cNvPr id="275" name="Google Shape;275;p3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76" name="Google Shape;276;p3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77" name="Google Shape;277;p3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78" name="Google Shape;278;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6"/>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0" name="Google Shape;280;p36"/>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1" name="Google Shape;281;p36"/>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2" name="Google Shape;282;p3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83" name="Google Shape;283;p3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284" name="Shape 284"/>
        <p:cNvGrpSpPr/>
        <p:nvPr/>
      </p:nvGrpSpPr>
      <p:grpSpPr>
        <a:xfrm>
          <a:off x="0" y="0"/>
          <a:ext cx="0" cy="0"/>
          <a:chOff x="0" y="0"/>
          <a:chExt cx="0" cy="0"/>
        </a:xfrm>
      </p:grpSpPr>
      <p:grpSp>
        <p:nvGrpSpPr>
          <p:cNvPr id="285" name="Google Shape;285;p37"/>
          <p:cNvGrpSpPr/>
          <p:nvPr/>
        </p:nvGrpSpPr>
        <p:grpSpPr>
          <a:xfrm>
            <a:off x="0" y="-444900"/>
            <a:ext cx="9144000" cy="5588500"/>
            <a:chOff x="0" y="-444900"/>
            <a:chExt cx="9144000" cy="5588500"/>
          </a:xfrm>
        </p:grpSpPr>
        <p:sp>
          <p:nvSpPr>
            <p:cNvPr id="286" name="Google Shape;286;p37"/>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7" name="Google Shape;287;p37"/>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8" name="Google Shape;288;p37"/>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9" name="Google Shape;289;p37"/>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0" name="Google Shape;29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2" name="Google Shape;292;p37"/>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3" name="Google Shape;293;p37"/>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4" name="Google Shape;294;p37"/>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5" name="Google Shape;295;p37"/>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6" name="Google Shape;296;p37"/>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297" name="Shape 297"/>
        <p:cNvGrpSpPr/>
        <p:nvPr/>
      </p:nvGrpSpPr>
      <p:grpSpPr>
        <a:xfrm>
          <a:off x="0" y="0"/>
          <a:ext cx="0" cy="0"/>
          <a:chOff x="0" y="0"/>
          <a:chExt cx="0" cy="0"/>
        </a:xfrm>
      </p:grpSpPr>
      <p:sp>
        <p:nvSpPr>
          <p:cNvPr id="298" name="Google Shape;298;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00" name="Google Shape;300;p38"/>
          <p:cNvGrpSpPr/>
          <p:nvPr/>
        </p:nvGrpSpPr>
        <p:grpSpPr>
          <a:xfrm rot="300150">
            <a:off x="1277165" y="536719"/>
            <a:ext cx="6594752" cy="4068617"/>
            <a:chOff x="1277284" y="536521"/>
            <a:chExt cx="6594691" cy="4068580"/>
          </a:xfrm>
        </p:grpSpPr>
        <p:grpSp>
          <p:nvGrpSpPr>
            <p:cNvPr id="301" name="Google Shape;301;p38"/>
            <p:cNvGrpSpPr/>
            <p:nvPr/>
          </p:nvGrpSpPr>
          <p:grpSpPr>
            <a:xfrm>
              <a:off x="1277284" y="891662"/>
              <a:ext cx="6594077" cy="3357715"/>
              <a:chOff x="1277284" y="891662"/>
              <a:chExt cx="6594077" cy="3357715"/>
            </a:xfrm>
          </p:grpSpPr>
          <p:sp>
            <p:nvSpPr>
              <p:cNvPr id="302" name="Google Shape;302;p38"/>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03" name="Google Shape;303;p38"/>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4" name="Google Shape;304;p38"/>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5" name="Google Shape;305;p38"/>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06" name="Google Shape;306;p38"/>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07" name="Google Shape;307;p38"/>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08" name="Google Shape;308;p38"/>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9" name="Google Shape;309;p38"/>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10" name="Google Shape;310;p38"/>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11" name="Shape 311"/>
        <p:cNvGrpSpPr/>
        <p:nvPr/>
      </p:nvGrpSpPr>
      <p:grpSpPr>
        <a:xfrm>
          <a:off x="0" y="0"/>
          <a:ext cx="0" cy="0"/>
          <a:chOff x="0" y="0"/>
          <a:chExt cx="0" cy="0"/>
        </a:xfrm>
      </p:grpSpPr>
      <p:sp>
        <p:nvSpPr>
          <p:cNvPr id="312" name="Google Shape;312;p3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39"/>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4" name="Google Shape;314;p39"/>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8" name="Google Shape;8;p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nvSpPr>
        <p:spPr>
          <a:xfrm>
            <a:off x="1233575" y="1966050"/>
            <a:ext cx="7625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rgbClr val="332C2C"/>
                </a:solidFill>
                <a:highlight>
                  <a:schemeClr val="lt1"/>
                </a:highlight>
              </a:rPr>
              <a:t>Unlocking Learning: A Deep Dive into Udemy Course Trends and Insights</a:t>
            </a:r>
            <a:endParaRPr sz="3300">
              <a:solidFill>
                <a:schemeClr val="dk1"/>
              </a:solidFill>
              <a:highlight>
                <a:schemeClr val="lt1"/>
              </a:highlight>
              <a:latin typeface="Inter Tight"/>
              <a:ea typeface="Inter Tight"/>
              <a:cs typeface="Inter Tight"/>
              <a:sym typeface="Inter Tight"/>
            </a:endParaRPr>
          </a:p>
        </p:txBody>
      </p:sp>
      <p:sp>
        <p:nvSpPr>
          <p:cNvPr id="320" name="Google Shape;320;p40"/>
          <p:cNvSpPr txBox="1"/>
          <p:nvPr/>
        </p:nvSpPr>
        <p:spPr>
          <a:xfrm>
            <a:off x="5664925" y="3181550"/>
            <a:ext cx="3270000" cy="662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Shubhang Yadav Sandaveni</a:t>
            </a:r>
            <a:endParaRPr sz="1700">
              <a:solidFill>
                <a:schemeClr val="dk1"/>
              </a:solidFill>
              <a:latin typeface="Inter Tight"/>
              <a:ea typeface="Inter Tight"/>
              <a:cs typeface="Inter Tight"/>
              <a:sym typeface="Inter T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333925" y="378308"/>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Dashboard Overview</a:t>
            </a:r>
            <a:endParaRPr/>
          </a:p>
        </p:txBody>
      </p:sp>
      <p:sp>
        <p:nvSpPr>
          <p:cNvPr id="383" name="Google Shape;383;p49"/>
          <p:cNvSpPr txBox="1"/>
          <p:nvPr>
            <p:ph idx="1" type="body"/>
          </p:nvPr>
        </p:nvSpPr>
        <p:spPr>
          <a:xfrm>
            <a:off x="333925" y="1944440"/>
            <a:ext cx="3662100" cy="2726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accent1"/>
                </a:solidFill>
                <a:latin typeface="Arial"/>
                <a:ea typeface="Arial"/>
                <a:cs typeface="Arial"/>
                <a:sym typeface="Arial"/>
              </a:rPr>
              <a:t>Key Points</a:t>
            </a:r>
            <a:r>
              <a:rPr lang="en" sz="1100">
                <a:solidFill>
                  <a:schemeClr val="accent1"/>
                </a:solidFill>
                <a:latin typeface="Arial"/>
                <a:ea typeface="Arial"/>
                <a:cs typeface="Arial"/>
                <a:sym typeface="Arial"/>
              </a:rPr>
              <a:t>:</a:t>
            </a:r>
            <a:endParaRPr sz="1100">
              <a:solidFill>
                <a:schemeClr val="accent1"/>
              </a:solidFill>
              <a:latin typeface="Arial"/>
              <a:ea typeface="Arial"/>
              <a:cs typeface="Arial"/>
              <a:sym typeface="Arial"/>
            </a:endParaRPr>
          </a:p>
          <a:p>
            <a:pPr indent="-298450" lvl="0" marL="457200" rtl="0" algn="l">
              <a:lnSpc>
                <a:spcPct val="115000"/>
              </a:lnSpc>
              <a:spcBef>
                <a:spcPts val="1200"/>
              </a:spcBef>
              <a:spcAft>
                <a:spcPts val="0"/>
              </a:spcAft>
              <a:buClr>
                <a:schemeClr val="accent1"/>
              </a:buClr>
              <a:buSzPts val="1100"/>
              <a:buFont typeface="Arial"/>
              <a:buChar char="●"/>
            </a:pPr>
            <a:r>
              <a:rPr lang="en" sz="1100">
                <a:solidFill>
                  <a:schemeClr val="accent1"/>
                </a:solidFill>
                <a:latin typeface="Arial"/>
                <a:ea typeface="Arial"/>
                <a:cs typeface="Arial"/>
                <a:sym typeface="Arial"/>
              </a:rPr>
              <a:t>Tableau dashboard provides a comprehensive analysis of pricing, content length, instructor revenue, and course quality.</a:t>
            </a:r>
            <a:endParaRPr sz="1100">
              <a:solidFill>
                <a:schemeClr val="accent1"/>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chemeClr val="accent1"/>
              </a:solidFill>
              <a:latin typeface="Arial"/>
              <a:ea typeface="Arial"/>
              <a:cs typeface="Arial"/>
              <a:sym typeface="Arial"/>
            </a:endParaRPr>
          </a:p>
          <a:p>
            <a:pPr indent="-298450" lvl="0" marL="457200" rtl="0" algn="l">
              <a:lnSpc>
                <a:spcPct val="115000"/>
              </a:lnSpc>
              <a:spcBef>
                <a:spcPts val="1200"/>
              </a:spcBef>
              <a:spcAft>
                <a:spcPts val="0"/>
              </a:spcAft>
              <a:buClr>
                <a:schemeClr val="accent1"/>
              </a:buClr>
              <a:buSzPts val="1100"/>
              <a:buFont typeface="Arial"/>
              <a:buChar char="●"/>
            </a:pPr>
            <a:r>
              <a:rPr lang="en" sz="1100">
                <a:solidFill>
                  <a:schemeClr val="accent1"/>
                </a:solidFill>
                <a:latin typeface="Arial"/>
                <a:ea typeface="Arial"/>
                <a:cs typeface="Arial"/>
                <a:sym typeface="Arial"/>
              </a:rPr>
              <a:t>Interactive filters enable category, date, and instructor-based exploration.</a:t>
            </a:r>
            <a:endParaRPr sz="1100">
              <a:solidFill>
                <a:schemeClr val="accent1"/>
              </a:solidFill>
              <a:latin typeface="Arial"/>
              <a:ea typeface="Arial"/>
              <a:cs typeface="Arial"/>
              <a:sym typeface="Arial"/>
            </a:endParaRPr>
          </a:p>
          <a:p>
            <a:pPr indent="0" lvl="0" marL="0" rtl="0" algn="l">
              <a:lnSpc>
                <a:spcPct val="115000"/>
              </a:lnSpc>
              <a:spcBef>
                <a:spcPts val="1200"/>
              </a:spcBef>
              <a:spcAft>
                <a:spcPts val="0"/>
              </a:spcAft>
              <a:buClr>
                <a:schemeClr val="accent1"/>
              </a:buClr>
              <a:buSzPts val="1100"/>
              <a:buFont typeface="Arial"/>
              <a:buNone/>
            </a:pPr>
            <a:r>
              <a:t/>
            </a:r>
            <a:endParaRPr/>
          </a:p>
          <a:p>
            <a:pPr indent="0" lvl="0" marL="0" rtl="0" algn="l">
              <a:spcBef>
                <a:spcPts val="0"/>
              </a:spcBef>
              <a:spcAft>
                <a:spcPts val="1200"/>
              </a:spcAft>
              <a:buNone/>
            </a:pPr>
            <a:r>
              <a:t/>
            </a:r>
            <a:endParaRPr/>
          </a:p>
        </p:txBody>
      </p:sp>
      <p:sp>
        <p:nvSpPr>
          <p:cNvPr id="384" name="Google Shape;384;p49"/>
          <p:cNvSpPr/>
          <p:nvPr/>
        </p:nvSpPr>
        <p:spPr>
          <a:xfrm rot="299037">
            <a:off x="8398269" y="999888"/>
            <a:ext cx="576680" cy="577876"/>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pic>
        <p:nvPicPr>
          <p:cNvPr id="385" name="Google Shape;385;p49"/>
          <p:cNvPicPr preferRelativeResize="0"/>
          <p:nvPr/>
        </p:nvPicPr>
        <p:blipFill>
          <a:blip r:embed="rId3">
            <a:alphaModFix/>
          </a:blip>
          <a:stretch>
            <a:fillRect/>
          </a:stretch>
        </p:blipFill>
        <p:spPr>
          <a:xfrm>
            <a:off x="4182663" y="1091076"/>
            <a:ext cx="4082094" cy="32369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4186500" y="100750"/>
            <a:ext cx="45723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Pricing and Subscriber Engagement</a:t>
            </a:r>
            <a:endParaRPr/>
          </a:p>
        </p:txBody>
      </p:sp>
      <p:sp>
        <p:nvSpPr>
          <p:cNvPr id="391" name="Google Shape;391;p50"/>
          <p:cNvSpPr txBox="1"/>
          <p:nvPr>
            <p:ph idx="1" type="body"/>
          </p:nvPr>
        </p:nvSpPr>
        <p:spPr>
          <a:xfrm>
            <a:off x="4186500" y="1134890"/>
            <a:ext cx="36621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1100">
                <a:solidFill>
                  <a:schemeClr val="accent1"/>
                </a:solidFill>
                <a:latin typeface="Arial"/>
                <a:ea typeface="Arial"/>
                <a:cs typeface="Arial"/>
                <a:sym typeface="Arial"/>
              </a:rPr>
              <a:t>Affordable Courses Drive Engagement</a:t>
            </a:r>
            <a:endParaRPr/>
          </a:p>
        </p:txBody>
      </p:sp>
      <p:sp>
        <p:nvSpPr>
          <p:cNvPr id="392" name="Google Shape;392;p50"/>
          <p:cNvSpPr/>
          <p:nvPr/>
        </p:nvSpPr>
        <p:spPr>
          <a:xfrm flipH="1" rot="5102414">
            <a:off x="3442281" y="762422"/>
            <a:ext cx="596835" cy="59803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sp>
        <p:nvSpPr>
          <p:cNvPr id="393" name="Google Shape;393;p50"/>
          <p:cNvSpPr txBox="1"/>
          <p:nvPr/>
        </p:nvSpPr>
        <p:spPr>
          <a:xfrm>
            <a:off x="4402375" y="1912050"/>
            <a:ext cx="4610700" cy="24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Font typeface="Arial"/>
              <a:buNone/>
            </a:pPr>
            <a:r>
              <a:rPr b="1" lang="en" sz="1100">
                <a:solidFill>
                  <a:schemeClr val="accent1"/>
                </a:solidFill>
              </a:rPr>
              <a:t>Focus KPIs</a:t>
            </a:r>
            <a:r>
              <a:rPr lang="en" sz="1100">
                <a:solidFill>
                  <a:schemeClr val="accent1"/>
                </a:solidFill>
              </a:rPr>
              <a:t>:</a:t>
            </a:r>
            <a:endParaRPr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b="1" lang="en" sz="1100">
                <a:solidFill>
                  <a:schemeClr val="accent1"/>
                </a:solidFill>
              </a:rPr>
              <a:t>Top Price Range</a:t>
            </a:r>
            <a:r>
              <a:rPr lang="en" sz="1100">
                <a:solidFill>
                  <a:schemeClr val="accent1"/>
                </a:solidFill>
              </a:rPr>
              <a:t>: Courses under $100 attract the highest subscribers.</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Engagement Decline</a:t>
            </a:r>
            <a:r>
              <a:rPr lang="en" sz="1100">
                <a:solidFill>
                  <a:schemeClr val="accent1"/>
                </a:solidFill>
              </a:rPr>
              <a:t>: Premium courses ($500+) show significantly lower traction.</a:t>
            </a:r>
            <a:endParaRPr sz="1100">
              <a:solidFill>
                <a:schemeClr val="accent1"/>
              </a:solidFill>
            </a:endParaRPr>
          </a:p>
          <a:p>
            <a:pPr indent="0" lvl="0" marL="0" rtl="0" algn="l">
              <a:lnSpc>
                <a:spcPct val="115000"/>
              </a:lnSpc>
              <a:spcBef>
                <a:spcPts val="1200"/>
              </a:spcBef>
              <a:spcAft>
                <a:spcPts val="0"/>
              </a:spcAft>
              <a:buClr>
                <a:schemeClr val="accent1"/>
              </a:buClr>
              <a:buSzPts val="1100"/>
              <a:buFont typeface="Arial"/>
              <a:buNone/>
            </a:pPr>
            <a:r>
              <a:rPr b="1" lang="en" sz="1100">
                <a:solidFill>
                  <a:schemeClr val="accent1"/>
                </a:solidFill>
              </a:rPr>
              <a:t>Insights</a:t>
            </a:r>
            <a:r>
              <a:rPr lang="en" sz="1100">
                <a:solidFill>
                  <a:schemeClr val="accent1"/>
                </a:solidFill>
              </a:rPr>
              <a:t>:</a:t>
            </a:r>
            <a:endParaRPr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lang="en" sz="1100">
                <a:solidFill>
                  <a:schemeClr val="accent1"/>
                </a:solidFill>
              </a:rPr>
              <a:t>Price-sensitive learners overwhelmingly prefer affordable pricing.</a:t>
            </a:r>
            <a:endParaRPr sz="1100">
              <a:solidFill>
                <a:schemeClr val="accent1"/>
              </a:solidFill>
            </a:endParaRPr>
          </a:p>
          <a:p>
            <a:pPr indent="0" lvl="0" marL="0" rtl="0" algn="l">
              <a:lnSpc>
                <a:spcPct val="115000"/>
              </a:lnSpc>
              <a:spcBef>
                <a:spcPts val="1200"/>
              </a:spcBef>
              <a:spcAft>
                <a:spcPts val="0"/>
              </a:spcAft>
              <a:buClr>
                <a:schemeClr val="accent1"/>
              </a:buClr>
              <a:buSzPts val="1100"/>
              <a:buFont typeface="Arial"/>
              <a:buNone/>
            </a:pPr>
            <a:r>
              <a:t/>
            </a:r>
            <a:endParaRPr sz="1100">
              <a:solidFill>
                <a:schemeClr val="accent1"/>
              </a:solidFill>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p:txBody>
      </p:sp>
      <p:pic>
        <p:nvPicPr>
          <p:cNvPr id="394" name="Google Shape;394;p50"/>
          <p:cNvPicPr preferRelativeResize="0"/>
          <p:nvPr/>
        </p:nvPicPr>
        <p:blipFill>
          <a:blip r:embed="rId3">
            <a:alphaModFix/>
          </a:blip>
          <a:stretch>
            <a:fillRect/>
          </a:stretch>
        </p:blipFill>
        <p:spPr>
          <a:xfrm>
            <a:off x="251825" y="1538925"/>
            <a:ext cx="3812578" cy="3244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type="title"/>
          </p:nvPr>
        </p:nvSpPr>
        <p:spPr>
          <a:xfrm>
            <a:off x="84725" y="533175"/>
            <a:ext cx="46728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 Instructors by Revenue</a:t>
            </a:r>
            <a:endParaRPr/>
          </a:p>
        </p:txBody>
      </p:sp>
      <p:sp>
        <p:nvSpPr>
          <p:cNvPr id="400" name="Google Shape;400;p51"/>
          <p:cNvSpPr txBox="1"/>
          <p:nvPr>
            <p:ph idx="1" type="body"/>
          </p:nvPr>
        </p:nvSpPr>
        <p:spPr>
          <a:xfrm>
            <a:off x="372475" y="1601715"/>
            <a:ext cx="36621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1100">
                <a:solidFill>
                  <a:schemeClr val="accent1"/>
                </a:solidFill>
                <a:latin typeface="Arial"/>
                <a:ea typeface="Arial"/>
                <a:cs typeface="Arial"/>
                <a:sym typeface="Arial"/>
              </a:rPr>
              <a:t>Revenue Concentration Among Instructors</a:t>
            </a:r>
            <a:endParaRPr/>
          </a:p>
        </p:txBody>
      </p:sp>
      <p:sp>
        <p:nvSpPr>
          <p:cNvPr id="401" name="Google Shape;401;p51"/>
          <p:cNvSpPr/>
          <p:nvPr/>
        </p:nvSpPr>
        <p:spPr>
          <a:xfrm rot="299037">
            <a:off x="8398269" y="999888"/>
            <a:ext cx="576680" cy="577876"/>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sp>
        <p:nvSpPr>
          <p:cNvPr id="402" name="Google Shape;402;p51"/>
          <p:cNvSpPr txBox="1"/>
          <p:nvPr/>
        </p:nvSpPr>
        <p:spPr>
          <a:xfrm>
            <a:off x="254425" y="2035425"/>
            <a:ext cx="4171200" cy="24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Font typeface="Arial"/>
              <a:buNone/>
            </a:pPr>
            <a:r>
              <a:rPr b="1" lang="en" sz="1100">
                <a:solidFill>
                  <a:schemeClr val="accent1"/>
                </a:solidFill>
              </a:rPr>
              <a:t>Focus KPIs</a:t>
            </a:r>
            <a:r>
              <a:rPr lang="en" sz="1100">
                <a:solidFill>
                  <a:schemeClr val="accent1"/>
                </a:solidFill>
              </a:rPr>
              <a:t>:</a:t>
            </a:r>
            <a:endParaRPr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b="1" lang="en" sz="1100">
                <a:solidFill>
                  <a:schemeClr val="accent1"/>
                </a:solidFill>
              </a:rPr>
              <a:t>Top Performer</a:t>
            </a:r>
            <a:r>
              <a:rPr lang="en" sz="1100">
                <a:solidFill>
                  <a:schemeClr val="accent1"/>
                </a:solidFill>
              </a:rPr>
              <a:t>: "Jose Portilla" leads with $732M, followed by "Srinidhi Ranganathan" at $663M.</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Revenue Distribution</a:t>
            </a:r>
            <a:r>
              <a:rPr lang="en" sz="1100">
                <a:solidFill>
                  <a:schemeClr val="accent1"/>
                </a:solidFill>
              </a:rPr>
              <a:t>: Top 10 instructors dominate earnings.</a:t>
            </a:r>
            <a:endParaRPr sz="1100">
              <a:solidFill>
                <a:schemeClr val="accent1"/>
              </a:solidFill>
            </a:endParaRPr>
          </a:p>
          <a:p>
            <a:pPr indent="0" lvl="0" marL="0" rtl="0" algn="l">
              <a:lnSpc>
                <a:spcPct val="115000"/>
              </a:lnSpc>
              <a:spcBef>
                <a:spcPts val="1200"/>
              </a:spcBef>
              <a:spcAft>
                <a:spcPts val="0"/>
              </a:spcAft>
              <a:buClr>
                <a:schemeClr val="accent1"/>
              </a:buClr>
              <a:buSzPts val="1100"/>
              <a:buFont typeface="Arial"/>
              <a:buNone/>
            </a:pPr>
            <a:r>
              <a:rPr b="1" lang="en" sz="1100">
                <a:solidFill>
                  <a:schemeClr val="accent1"/>
                </a:solidFill>
              </a:rPr>
              <a:t>Insights</a:t>
            </a:r>
            <a:r>
              <a:rPr lang="en" sz="1100">
                <a:solidFill>
                  <a:schemeClr val="accent1"/>
                </a:solidFill>
              </a:rPr>
              <a:t>:</a:t>
            </a:r>
            <a:endParaRPr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lang="en" sz="1100">
                <a:solidFill>
                  <a:schemeClr val="accent1"/>
                </a:solidFill>
              </a:rPr>
              <a:t>Revenue concentration suggests the need to empower mid-tier instructors.</a:t>
            </a:r>
            <a:endParaRPr sz="1100">
              <a:solidFill>
                <a:schemeClr val="accent1"/>
              </a:solidFill>
            </a:endParaRPr>
          </a:p>
          <a:p>
            <a:pPr indent="0" lvl="0" marL="0" rtl="0" algn="l">
              <a:spcBef>
                <a:spcPts val="1200"/>
              </a:spcBef>
              <a:spcAft>
                <a:spcPts val="0"/>
              </a:spcAft>
              <a:buNone/>
            </a:pPr>
            <a:r>
              <a:t/>
            </a:r>
            <a:endParaRPr sz="1700">
              <a:solidFill>
                <a:schemeClr val="dk1"/>
              </a:solidFill>
              <a:latin typeface="Inter Tight"/>
              <a:ea typeface="Inter Tight"/>
              <a:cs typeface="Inter Tight"/>
              <a:sym typeface="Inter Tight"/>
            </a:endParaRPr>
          </a:p>
        </p:txBody>
      </p:sp>
      <p:pic>
        <p:nvPicPr>
          <p:cNvPr id="403" name="Google Shape;403;p51"/>
          <p:cNvPicPr preferRelativeResize="0"/>
          <p:nvPr/>
        </p:nvPicPr>
        <p:blipFill>
          <a:blip r:embed="rId3">
            <a:alphaModFix/>
          </a:blip>
          <a:stretch>
            <a:fillRect/>
          </a:stretch>
        </p:blipFill>
        <p:spPr>
          <a:xfrm>
            <a:off x="4699600" y="1180951"/>
            <a:ext cx="3616619" cy="3236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2"/>
          <p:cNvSpPr txBox="1"/>
          <p:nvPr>
            <p:ph type="title"/>
          </p:nvPr>
        </p:nvSpPr>
        <p:spPr>
          <a:xfrm>
            <a:off x="4186500" y="100750"/>
            <a:ext cx="45723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Length and Lectures</a:t>
            </a:r>
            <a:endParaRPr/>
          </a:p>
        </p:txBody>
      </p:sp>
      <p:sp>
        <p:nvSpPr>
          <p:cNvPr id="409" name="Google Shape;409;p52"/>
          <p:cNvSpPr txBox="1"/>
          <p:nvPr>
            <p:ph idx="1" type="body"/>
          </p:nvPr>
        </p:nvSpPr>
        <p:spPr>
          <a:xfrm>
            <a:off x="4186500" y="1134890"/>
            <a:ext cx="36621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1100">
                <a:solidFill>
                  <a:schemeClr val="accent1"/>
                </a:solidFill>
                <a:latin typeface="Arial"/>
                <a:ea typeface="Arial"/>
                <a:cs typeface="Arial"/>
                <a:sym typeface="Arial"/>
              </a:rPr>
              <a:t>Learners Prefer Concise Content</a:t>
            </a:r>
            <a:endParaRPr/>
          </a:p>
        </p:txBody>
      </p:sp>
      <p:sp>
        <p:nvSpPr>
          <p:cNvPr id="410" name="Google Shape;410;p52"/>
          <p:cNvSpPr/>
          <p:nvPr/>
        </p:nvSpPr>
        <p:spPr>
          <a:xfrm flipH="1" rot="5102414">
            <a:off x="3442281" y="762422"/>
            <a:ext cx="596835" cy="59803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sp>
        <p:nvSpPr>
          <p:cNvPr id="411" name="Google Shape;411;p52"/>
          <p:cNvSpPr txBox="1"/>
          <p:nvPr/>
        </p:nvSpPr>
        <p:spPr>
          <a:xfrm>
            <a:off x="4402375" y="1912050"/>
            <a:ext cx="4610700" cy="24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Font typeface="Arial"/>
              <a:buNone/>
            </a:pPr>
            <a:r>
              <a:rPr b="1" lang="en" sz="1100">
                <a:solidFill>
                  <a:schemeClr val="accent1"/>
                </a:solidFill>
              </a:rPr>
              <a:t>Focus KPIs</a:t>
            </a:r>
            <a:r>
              <a:rPr lang="en" sz="1100">
                <a:solidFill>
                  <a:schemeClr val="accent1"/>
                </a:solidFill>
              </a:rPr>
              <a:t>:</a:t>
            </a:r>
            <a:endParaRPr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b="1" lang="en" sz="1100">
                <a:solidFill>
                  <a:schemeClr val="accent1"/>
                </a:solidFill>
              </a:rPr>
              <a:t>Optimal Content Length</a:t>
            </a:r>
            <a:r>
              <a:rPr lang="en" sz="1100">
                <a:solidFill>
                  <a:schemeClr val="accent1"/>
                </a:solidFill>
              </a:rPr>
              <a:t>: Courses under 200 minutes dominate preferences.</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Content Design</a:t>
            </a:r>
            <a:r>
              <a:rPr lang="en" sz="1100">
                <a:solidFill>
                  <a:schemeClr val="accent1"/>
                </a:solidFill>
              </a:rPr>
              <a:t>: Longer courses (&gt;1000 minutes) are less popular.</a:t>
            </a:r>
            <a:endParaRPr sz="1100">
              <a:solidFill>
                <a:schemeClr val="accent1"/>
              </a:solidFill>
            </a:endParaRPr>
          </a:p>
          <a:p>
            <a:pPr indent="0" lvl="0" marL="0" rtl="0" algn="l">
              <a:lnSpc>
                <a:spcPct val="115000"/>
              </a:lnSpc>
              <a:spcBef>
                <a:spcPts val="1200"/>
              </a:spcBef>
              <a:spcAft>
                <a:spcPts val="0"/>
              </a:spcAft>
              <a:buClr>
                <a:schemeClr val="accent1"/>
              </a:buClr>
              <a:buSzPts val="1100"/>
              <a:buFont typeface="Arial"/>
              <a:buNone/>
            </a:pPr>
            <a:r>
              <a:rPr b="1" lang="en" sz="1100">
                <a:solidFill>
                  <a:schemeClr val="accent1"/>
                </a:solidFill>
              </a:rPr>
              <a:t>Insights</a:t>
            </a:r>
            <a:r>
              <a:rPr lang="en" sz="1100">
                <a:solidFill>
                  <a:schemeClr val="accent1"/>
                </a:solidFill>
              </a:rPr>
              <a:t>:</a:t>
            </a:r>
            <a:endParaRPr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lang="en" sz="1100">
                <a:solidFill>
                  <a:schemeClr val="accent1"/>
                </a:solidFill>
              </a:rPr>
              <a:t>Shorter courses align with learner preferences, guiding future course design.</a:t>
            </a:r>
            <a:endParaRPr sz="1100">
              <a:solidFill>
                <a:schemeClr val="accent1"/>
              </a:solidFill>
            </a:endParaRPr>
          </a:p>
          <a:p>
            <a:pPr indent="0" lvl="0" marL="0" rtl="0" algn="l">
              <a:spcBef>
                <a:spcPts val="1200"/>
              </a:spcBef>
              <a:spcAft>
                <a:spcPts val="0"/>
              </a:spcAft>
              <a:buNone/>
            </a:pPr>
            <a:r>
              <a:t/>
            </a:r>
            <a:endParaRPr b="1" sz="1100">
              <a:solidFill>
                <a:schemeClr val="accent1"/>
              </a:solidFill>
            </a:endParaRPr>
          </a:p>
        </p:txBody>
      </p:sp>
      <p:pic>
        <p:nvPicPr>
          <p:cNvPr id="412" name="Google Shape;412;p52"/>
          <p:cNvPicPr preferRelativeResize="0"/>
          <p:nvPr/>
        </p:nvPicPr>
        <p:blipFill>
          <a:blip r:embed="rId3">
            <a:alphaModFix/>
          </a:blip>
          <a:stretch>
            <a:fillRect/>
          </a:stretch>
        </p:blipFill>
        <p:spPr>
          <a:xfrm>
            <a:off x="152400" y="1641290"/>
            <a:ext cx="4097574" cy="31611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84725" y="533175"/>
            <a:ext cx="46728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Course Quality Ratings</a:t>
            </a:r>
            <a:endParaRPr/>
          </a:p>
        </p:txBody>
      </p:sp>
      <p:sp>
        <p:nvSpPr>
          <p:cNvPr id="418" name="Google Shape;418;p53"/>
          <p:cNvSpPr txBox="1"/>
          <p:nvPr>
            <p:ph idx="1" type="body"/>
          </p:nvPr>
        </p:nvSpPr>
        <p:spPr>
          <a:xfrm>
            <a:off x="372475" y="1601715"/>
            <a:ext cx="36621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1100">
                <a:solidFill>
                  <a:schemeClr val="accent1"/>
                </a:solidFill>
                <a:latin typeface="Arial"/>
                <a:ea typeface="Arial"/>
                <a:cs typeface="Arial"/>
                <a:sym typeface="Arial"/>
              </a:rPr>
              <a:t>Improving Course Quality</a:t>
            </a:r>
            <a:endParaRPr/>
          </a:p>
        </p:txBody>
      </p:sp>
      <p:sp>
        <p:nvSpPr>
          <p:cNvPr id="419" name="Google Shape;419;p53"/>
          <p:cNvSpPr/>
          <p:nvPr/>
        </p:nvSpPr>
        <p:spPr>
          <a:xfrm rot="299037">
            <a:off x="8398269" y="999888"/>
            <a:ext cx="576680" cy="577876"/>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sp>
        <p:nvSpPr>
          <p:cNvPr id="420" name="Google Shape;420;p53"/>
          <p:cNvSpPr txBox="1"/>
          <p:nvPr/>
        </p:nvSpPr>
        <p:spPr>
          <a:xfrm>
            <a:off x="254425" y="2035425"/>
            <a:ext cx="4171200" cy="24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Font typeface="Arial"/>
              <a:buNone/>
            </a:pPr>
            <a:r>
              <a:rPr b="1" lang="en" sz="1100">
                <a:solidFill>
                  <a:schemeClr val="accent1"/>
                </a:solidFill>
              </a:rPr>
              <a:t>Focus KPIs</a:t>
            </a:r>
            <a:r>
              <a:rPr lang="en" sz="1100">
                <a:solidFill>
                  <a:schemeClr val="accent1"/>
                </a:solidFill>
              </a:rPr>
              <a:t>:</a:t>
            </a:r>
            <a:endParaRPr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b="1" lang="en" sz="1100">
                <a:solidFill>
                  <a:schemeClr val="accent1"/>
                </a:solidFill>
              </a:rPr>
              <a:t>Good Courses</a:t>
            </a:r>
            <a:r>
              <a:rPr lang="en" sz="1100">
                <a:solidFill>
                  <a:schemeClr val="accent1"/>
                </a:solidFill>
              </a:rPr>
              <a:t>: Only 33.3% of courses rated 4.5+ (Good).</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Average Courses</a:t>
            </a:r>
            <a:r>
              <a:rPr lang="en" sz="1100">
                <a:solidFill>
                  <a:schemeClr val="accent1"/>
                </a:solidFill>
              </a:rPr>
              <a:t>: 63.8% rated as Average, indicating a quality gap.</a:t>
            </a:r>
            <a:endParaRPr sz="1100">
              <a:solidFill>
                <a:schemeClr val="accent1"/>
              </a:solidFill>
            </a:endParaRPr>
          </a:p>
          <a:p>
            <a:pPr indent="0" lvl="0" marL="0" rtl="0" algn="l">
              <a:lnSpc>
                <a:spcPct val="115000"/>
              </a:lnSpc>
              <a:spcBef>
                <a:spcPts val="1200"/>
              </a:spcBef>
              <a:spcAft>
                <a:spcPts val="0"/>
              </a:spcAft>
              <a:buClr>
                <a:schemeClr val="accent1"/>
              </a:buClr>
              <a:buSzPts val="1100"/>
              <a:buFont typeface="Arial"/>
              <a:buNone/>
            </a:pPr>
            <a:r>
              <a:rPr b="1" lang="en" sz="1100">
                <a:solidFill>
                  <a:schemeClr val="accent1"/>
                </a:solidFill>
              </a:rPr>
              <a:t>Insights</a:t>
            </a:r>
            <a:r>
              <a:rPr lang="en" sz="1100">
                <a:solidFill>
                  <a:schemeClr val="accent1"/>
                </a:solidFill>
              </a:rPr>
              <a:t>:</a:t>
            </a:r>
            <a:endParaRPr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lang="en" sz="1100">
                <a:solidFill>
                  <a:schemeClr val="accent1"/>
                </a:solidFill>
              </a:rPr>
              <a:t>Focus on improving "Average" courses to enhance learner satisfaction.</a:t>
            </a:r>
            <a:endParaRPr sz="1100">
              <a:solidFill>
                <a:schemeClr val="accent1"/>
              </a:solidFill>
            </a:endParaRPr>
          </a:p>
          <a:p>
            <a:pPr indent="0" lvl="0" marL="0" rtl="0" algn="l">
              <a:spcBef>
                <a:spcPts val="1200"/>
              </a:spcBef>
              <a:spcAft>
                <a:spcPts val="0"/>
              </a:spcAft>
              <a:buNone/>
            </a:pPr>
            <a:r>
              <a:t/>
            </a:r>
            <a:endParaRPr b="1" sz="1100">
              <a:solidFill>
                <a:schemeClr val="accent1"/>
              </a:solidFill>
            </a:endParaRPr>
          </a:p>
        </p:txBody>
      </p:sp>
      <p:pic>
        <p:nvPicPr>
          <p:cNvPr id="421" name="Google Shape;421;p53"/>
          <p:cNvPicPr preferRelativeResize="0"/>
          <p:nvPr/>
        </p:nvPicPr>
        <p:blipFill>
          <a:blip r:embed="rId3">
            <a:alphaModFix/>
          </a:blip>
          <a:stretch>
            <a:fillRect/>
          </a:stretch>
        </p:blipFill>
        <p:spPr>
          <a:xfrm>
            <a:off x="4445350" y="1322876"/>
            <a:ext cx="3909213" cy="3236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112725" y="496338"/>
            <a:ext cx="41847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27" name="Google Shape;427;p54"/>
          <p:cNvSpPr txBox="1"/>
          <p:nvPr>
            <p:ph idx="1" type="body"/>
          </p:nvPr>
        </p:nvSpPr>
        <p:spPr>
          <a:xfrm>
            <a:off x="243825" y="1350750"/>
            <a:ext cx="6787800" cy="2986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accent1"/>
              </a:buClr>
              <a:buSzPts val="1100"/>
              <a:buFont typeface="Arial"/>
              <a:buNone/>
            </a:pPr>
            <a:r>
              <a:rPr b="1" lang="en">
                <a:latin typeface="Arial"/>
                <a:ea typeface="Arial"/>
                <a:cs typeface="Arial"/>
                <a:sym typeface="Arial"/>
              </a:rPr>
              <a:t>Key Achievements</a:t>
            </a:r>
            <a:r>
              <a:rPr lang="en">
                <a:latin typeface="Arial"/>
                <a:ea typeface="Arial"/>
                <a:cs typeface="Arial"/>
                <a:sym typeface="Arial"/>
              </a:rPr>
              <a:t>:</a:t>
            </a:r>
            <a:endParaRPr>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lang="en" sz="1100">
                <a:latin typeface="Arial"/>
                <a:ea typeface="Arial"/>
                <a:cs typeface="Arial"/>
                <a:sym typeface="Arial"/>
              </a:rPr>
              <a:t>Automated and scalable pipeline ensures real-time data processing.</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 sz="1100">
                <a:latin typeface="Arial"/>
                <a:ea typeface="Arial"/>
                <a:cs typeface="Arial"/>
                <a:sym typeface="Arial"/>
              </a:rPr>
              <a:t>Actionable insights on pricing, content, and instructor contributions.</a:t>
            </a:r>
            <a:endParaRPr sz="1100">
              <a:latin typeface="Arial"/>
              <a:ea typeface="Arial"/>
              <a:cs typeface="Arial"/>
              <a:sym typeface="Arial"/>
            </a:endParaRPr>
          </a:p>
          <a:p>
            <a:pPr indent="0" lvl="0" marL="45720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accent1"/>
              </a:buClr>
              <a:buSzPts val="1100"/>
              <a:buFont typeface="Arial"/>
              <a:buNone/>
            </a:pPr>
            <a:r>
              <a:rPr b="1" lang="en">
                <a:latin typeface="Arial"/>
                <a:ea typeface="Arial"/>
                <a:cs typeface="Arial"/>
                <a:sym typeface="Arial"/>
              </a:rPr>
              <a:t>Future Scoping</a:t>
            </a:r>
            <a:r>
              <a:rPr lang="en">
                <a:latin typeface="Arial"/>
                <a:ea typeface="Arial"/>
                <a:cs typeface="Arial"/>
                <a:sym typeface="Arial"/>
              </a:rPr>
              <a:t>:</a:t>
            </a:r>
            <a:endParaRPr>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lang="en" sz="1100">
                <a:latin typeface="Arial"/>
                <a:ea typeface="Arial"/>
                <a:cs typeface="Arial"/>
                <a:sym typeface="Arial"/>
              </a:rPr>
              <a:t>Predictive analytics for course success and pricing.</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 sz="1100">
                <a:latin typeface="Arial"/>
                <a:ea typeface="Arial"/>
                <a:cs typeface="Arial"/>
                <a:sym typeface="Arial"/>
              </a:rPr>
              <a:t>Sentiment analysis for deeper user feedback interpretation.</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 sz="1100">
                <a:latin typeface="Arial"/>
                <a:ea typeface="Arial"/>
                <a:cs typeface="Arial"/>
                <a:sym typeface="Arial"/>
              </a:rPr>
              <a:t>Real-time dashboards for immediate course optimization.</a:t>
            </a:r>
            <a:endParaRPr sz="11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55"/>
          <p:cNvSpPr txBox="1"/>
          <p:nvPr>
            <p:ph type="title"/>
          </p:nvPr>
        </p:nvSpPr>
        <p:spPr>
          <a:xfrm>
            <a:off x="3620750" y="2069525"/>
            <a:ext cx="41847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3695500" y="432925"/>
            <a:ext cx="6605100" cy="56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332C2C"/>
                </a:solidFill>
                <a:highlight>
                  <a:schemeClr val="lt1"/>
                </a:highlight>
                <a:latin typeface="Arial"/>
                <a:ea typeface="Arial"/>
                <a:cs typeface="Arial"/>
                <a:sym typeface="Arial"/>
              </a:rPr>
              <a:t>Unlocking Learning</a:t>
            </a:r>
            <a:endParaRPr sz="2500">
              <a:highlight>
                <a:schemeClr val="lt1"/>
              </a:highlight>
            </a:endParaRPr>
          </a:p>
        </p:txBody>
      </p:sp>
      <p:pic>
        <p:nvPicPr>
          <p:cNvPr id="326" name="Google Shape;326;p41"/>
          <p:cNvPicPr preferRelativeResize="0"/>
          <p:nvPr/>
        </p:nvPicPr>
        <p:blipFill>
          <a:blip r:embed="rId3">
            <a:alphaModFix/>
          </a:blip>
          <a:stretch>
            <a:fillRect/>
          </a:stretch>
        </p:blipFill>
        <p:spPr>
          <a:xfrm>
            <a:off x="144700" y="848125"/>
            <a:ext cx="3169436" cy="3990574"/>
          </a:xfrm>
          <a:prstGeom prst="rect">
            <a:avLst/>
          </a:prstGeom>
          <a:noFill/>
          <a:ln>
            <a:noFill/>
          </a:ln>
        </p:spPr>
      </p:pic>
      <p:sp>
        <p:nvSpPr>
          <p:cNvPr id="327" name="Google Shape;327;p41"/>
          <p:cNvSpPr txBox="1"/>
          <p:nvPr/>
        </p:nvSpPr>
        <p:spPr>
          <a:xfrm>
            <a:off x="3585125" y="1141075"/>
            <a:ext cx="5358300" cy="38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rgbClr val="332C2C"/>
                </a:solidFill>
                <a:latin typeface="Montserrat"/>
                <a:ea typeface="Montserrat"/>
                <a:cs typeface="Montserrat"/>
                <a:sym typeface="Montserrat"/>
              </a:rPr>
              <a:t>Udemy</a:t>
            </a:r>
            <a:r>
              <a:rPr lang="en" sz="1600">
                <a:solidFill>
                  <a:srgbClr val="332C2C"/>
                </a:solidFill>
                <a:latin typeface="Montserrat"/>
                <a:ea typeface="Montserrat"/>
                <a:cs typeface="Montserrat"/>
                <a:sym typeface="Montserrat"/>
              </a:rPr>
              <a:t> is a leading e-learning platform with thousands of courses across diverse topics. However, its vast dataset is fragmented, making it challenging to extract meaningful insights. Our goal was to tackle this challenge by creating a centralized data warehouse, enabling structured analysis of pricing, content preferences, instructor performance, and user feedback. By doing so, we empower Udemy to make data-driven decisions that enhance learner satisfaction and revenue generation.</a:t>
            </a:r>
            <a:endParaRPr sz="1600">
              <a:solidFill>
                <a:schemeClr val="dk1"/>
              </a:solidFill>
              <a:latin typeface="Inter Tight"/>
              <a:ea typeface="Inter Tight"/>
              <a:cs typeface="Inter Tight"/>
              <a:sym typeface="Inter T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1459600" y="147675"/>
            <a:ext cx="660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1"/>
                </a:solidFill>
                <a:highlight>
                  <a:schemeClr val="lt1"/>
                </a:highlight>
                <a:latin typeface="Arial"/>
                <a:ea typeface="Arial"/>
                <a:cs typeface="Arial"/>
                <a:sym typeface="Arial"/>
              </a:rPr>
              <a:t>Structured Data for Actionable Insights</a:t>
            </a:r>
            <a:endParaRPr sz="2400">
              <a:highlight>
                <a:schemeClr val="lt1"/>
              </a:highlight>
            </a:endParaRPr>
          </a:p>
        </p:txBody>
      </p:sp>
      <p:sp>
        <p:nvSpPr>
          <p:cNvPr id="333" name="Google Shape;333;p42"/>
          <p:cNvSpPr txBox="1"/>
          <p:nvPr/>
        </p:nvSpPr>
        <p:spPr>
          <a:xfrm>
            <a:off x="69400" y="1492350"/>
            <a:ext cx="2050800" cy="7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highlight>
                  <a:schemeClr val="lt1"/>
                </a:highlight>
              </a:rPr>
              <a:t>Schema design</a:t>
            </a:r>
            <a:endParaRPr sz="1600">
              <a:solidFill>
                <a:schemeClr val="dk1"/>
              </a:solidFill>
              <a:highlight>
                <a:schemeClr val="lt1"/>
              </a:highlight>
              <a:latin typeface="Inter Tight"/>
              <a:ea typeface="Inter Tight"/>
              <a:cs typeface="Inter Tight"/>
              <a:sym typeface="Inter Tight"/>
            </a:endParaRPr>
          </a:p>
        </p:txBody>
      </p:sp>
      <p:sp>
        <p:nvSpPr>
          <p:cNvPr id="334" name="Google Shape;334;p42"/>
          <p:cNvSpPr txBox="1"/>
          <p:nvPr/>
        </p:nvSpPr>
        <p:spPr>
          <a:xfrm>
            <a:off x="0" y="817275"/>
            <a:ext cx="84654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1"/>
                </a:solidFill>
                <a:highlight>
                  <a:schemeClr val="lt1"/>
                </a:highlight>
              </a:rPr>
              <a:t>Data Sources:</a:t>
            </a:r>
            <a:endParaRPr b="1" sz="1200">
              <a:solidFill>
                <a:schemeClr val="accent1"/>
              </a:solidFill>
              <a:highlight>
                <a:schemeClr val="lt1"/>
              </a:highlight>
            </a:endParaRPr>
          </a:p>
          <a:p>
            <a:pPr indent="0" lvl="0" marL="0" rtl="0" algn="l">
              <a:lnSpc>
                <a:spcPct val="115000"/>
              </a:lnSpc>
              <a:spcBef>
                <a:spcPts val="0"/>
              </a:spcBef>
              <a:spcAft>
                <a:spcPts val="0"/>
              </a:spcAft>
              <a:buNone/>
            </a:pPr>
            <a:r>
              <a:rPr lang="en" sz="1200">
                <a:solidFill>
                  <a:schemeClr val="accent1"/>
                </a:solidFill>
                <a:highlight>
                  <a:schemeClr val="lt1"/>
                </a:highlight>
              </a:rPr>
              <a:t>Kaggle:https://www.kaggle.com/datasets/hossaingh/udemy-courses?select=Course_info.csv</a:t>
            </a:r>
            <a:endParaRPr b="1" sz="1200">
              <a:solidFill>
                <a:schemeClr val="accent1"/>
              </a:solidFill>
              <a:highlight>
                <a:schemeClr val="lt1"/>
              </a:highlight>
            </a:endParaRPr>
          </a:p>
          <a:p>
            <a:pPr indent="0" lvl="0" marL="0" rtl="0" algn="ctr">
              <a:lnSpc>
                <a:spcPct val="115000"/>
              </a:lnSpc>
              <a:spcBef>
                <a:spcPts val="0"/>
              </a:spcBef>
              <a:spcAft>
                <a:spcPts val="0"/>
              </a:spcAft>
              <a:buNone/>
            </a:pPr>
            <a:r>
              <a:t/>
            </a:r>
            <a:endParaRPr b="1" sz="1200">
              <a:solidFill>
                <a:schemeClr val="accent1"/>
              </a:solidFill>
              <a:highlight>
                <a:schemeClr val="lt1"/>
              </a:highlight>
            </a:endParaRPr>
          </a:p>
        </p:txBody>
      </p:sp>
      <p:pic>
        <p:nvPicPr>
          <p:cNvPr id="335" name="Google Shape;335;p42"/>
          <p:cNvPicPr preferRelativeResize="0"/>
          <p:nvPr/>
        </p:nvPicPr>
        <p:blipFill>
          <a:blip r:embed="rId3">
            <a:alphaModFix/>
          </a:blip>
          <a:stretch>
            <a:fillRect/>
          </a:stretch>
        </p:blipFill>
        <p:spPr>
          <a:xfrm>
            <a:off x="2642675" y="1611375"/>
            <a:ext cx="3776891" cy="3227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94950" y="132250"/>
            <a:ext cx="6605100" cy="492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highlight>
                  <a:schemeClr val="lt1"/>
                </a:highlight>
                <a:latin typeface="Arial"/>
                <a:ea typeface="Arial"/>
                <a:cs typeface="Arial"/>
                <a:sym typeface="Arial"/>
              </a:rPr>
              <a:t>From Raw Data to Actionable Insights</a:t>
            </a:r>
            <a:endParaRPr sz="2000" u="sng">
              <a:highlight>
                <a:schemeClr val="lt1"/>
              </a:highlight>
            </a:endParaRPr>
          </a:p>
        </p:txBody>
      </p:sp>
      <p:pic>
        <p:nvPicPr>
          <p:cNvPr id="341" name="Google Shape;341;p43"/>
          <p:cNvPicPr preferRelativeResize="0"/>
          <p:nvPr/>
        </p:nvPicPr>
        <p:blipFill>
          <a:blip r:embed="rId3">
            <a:alphaModFix/>
          </a:blip>
          <a:stretch>
            <a:fillRect/>
          </a:stretch>
        </p:blipFill>
        <p:spPr>
          <a:xfrm>
            <a:off x="152400" y="1362175"/>
            <a:ext cx="8367099" cy="2876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94950" y="132250"/>
            <a:ext cx="660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u="sng">
                <a:solidFill>
                  <a:schemeClr val="accent1"/>
                </a:solidFill>
                <a:highlight>
                  <a:schemeClr val="lt1"/>
                </a:highlight>
                <a:latin typeface="Arial"/>
                <a:ea typeface="Arial"/>
                <a:cs typeface="Arial"/>
                <a:sym typeface="Arial"/>
              </a:rPr>
              <a:t>Data Ingestion</a:t>
            </a:r>
            <a:endParaRPr sz="2400" u="sng">
              <a:highlight>
                <a:schemeClr val="lt1"/>
              </a:highlight>
            </a:endParaRPr>
          </a:p>
        </p:txBody>
      </p:sp>
      <p:sp>
        <p:nvSpPr>
          <p:cNvPr id="347" name="Google Shape;347;p44"/>
          <p:cNvSpPr txBox="1"/>
          <p:nvPr/>
        </p:nvSpPr>
        <p:spPr>
          <a:xfrm>
            <a:off x="-1056250" y="809575"/>
            <a:ext cx="8465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accent1"/>
                </a:solidFill>
                <a:highlight>
                  <a:srgbClr val="F5F2EE"/>
                </a:highlight>
              </a:rPr>
              <a:t>Raw datasets (Comments.csv and Courses_info.json) are uploaded to AWS S3.</a:t>
            </a:r>
            <a:endParaRPr b="1">
              <a:solidFill>
                <a:schemeClr val="accent1"/>
              </a:solidFill>
              <a:highlight>
                <a:schemeClr val="lt1"/>
              </a:highlight>
            </a:endParaRPr>
          </a:p>
        </p:txBody>
      </p:sp>
      <p:pic>
        <p:nvPicPr>
          <p:cNvPr id="348" name="Google Shape;348;p44"/>
          <p:cNvPicPr preferRelativeResize="0"/>
          <p:nvPr/>
        </p:nvPicPr>
        <p:blipFill>
          <a:blip r:embed="rId3">
            <a:alphaModFix/>
          </a:blip>
          <a:stretch>
            <a:fillRect/>
          </a:stretch>
        </p:blipFill>
        <p:spPr>
          <a:xfrm>
            <a:off x="792325" y="1277350"/>
            <a:ext cx="6699552" cy="3628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94950" y="132250"/>
            <a:ext cx="660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u="sng">
                <a:solidFill>
                  <a:schemeClr val="accent1"/>
                </a:solidFill>
                <a:highlight>
                  <a:schemeClr val="lt1"/>
                </a:highlight>
                <a:latin typeface="Arial"/>
                <a:ea typeface="Arial"/>
                <a:cs typeface="Arial"/>
                <a:sym typeface="Arial"/>
              </a:rPr>
              <a:t>Data Transformation</a:t>
            </a:r>
            <a:endParaRPr sz="2400" u="sng">
              <a:highlight>
                <a:schemeClr val="lt1"/>
              </a:highlight>
            </a:endParaRPr>
          </a:p>
        </p:txBody>
      </p:sp>
      <p:sp>
        <p:nvSpPr>
          <p:cNvPr id="354" name="Google Shape;354;p45"/>
          <p:cNvSpPr txBox="1"/>
          <p:nvPr/>
        </p:nvSpPr>
        <p:spPr>
          <a:xfrm>
            <a:off x="46275" y="747900"/>
            <a:ext cx="84654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accent1"/>
                </a:solidFill>
                <a:highlight>
                  <a:srgbClr val="F5F2EE"/>
                </a:highlight>
              </a:rPr>
              <a:t>AWS Glue processes the raw data into structured fact and dimension tables.Null values are cleaned, and consistent formats are enforced.</a:t>
            </a:r>
            <a:endParaRPr b="1" sz="1200">
              <a:solidFill>
                <a:schemeClr val="accent1"/>
              </a:solidFill>
              <a:highlight>
                <a:schemeClr val="lt1"/>
              </a:highlight>
            </a:endParaRPr>
          </a:p>
        </p:txBody>
      </p:sp>
      <p:pic>
        <p:nvPicPr>
          <p:cNvPr id="355" name="Google Shape;355;p45"/>
          <p:cNvPicPr preferRelativeResize="0"/>
          <p:nvPr/>
        </p:nvPicPr>
        <p:blipFill>
          <a:blip r:embed="rId3">
            <a:alphaModFix/>
          </a:blip>
          <a:stretch>
            <a:fillRect/>
          </a:stretch>
        </p:blipFill>
        <p:spPr>
          <a:xfrm>
            <a:off x="1401425" y="1329600"/>
            <a:ext cx="5584020" cy="3509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txBox="1"/>
          <p:nvPr>
            <p:ph type="title"/>
          </p:nvPr>
        </p:nvSpPr>
        <p:spPr>
          <a:xfrm>
            <a:off x="94950" y="132250"/>
            <a:ext cx="660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u="sng">
                <a:solidFill>
                  <a:schemeClr val="accent1"/>
                </a:solidFill>
                <a:highlight>
                  <a:schemeClr val="lt1"/>
                </a:highlight>
                <a:latin typeface="Arial"/>
                <a:ea typeface="Arial"/>
                <a:cs typeface="Arial"/>
                <a:sym typeface="Arial"/>
              </a:rPr>
              <a:t>Data Loading</a:t>
            </a:r>
            <a:endParaRPr sz="2400" u="sng">
              <a:highlight>
                <a:schemeClr val="lt1"/>
              </a:highlight>
            </a:endParaRPr>
          </a:p>
        </p:txBody>
      </p:sp>
      <p:sp>
        <p:nvSpPr>
          <p:cNvPr id="361" name="Google Shape;361;p46"/>
          <p:cNvSpPr txBox="1"/>
          <p:nvPr/>
        </p:nvSpPr>
        <p:spPr>
          <a:xfrm>
            <a:off x="-1711575" y="786450"/>
            <a:ext cx="8465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accent1"/>
                </a:solidFill>
                <a:highlight>
                  <a:srgbClr val="F5F2EE"/>
                </a:highlight>
              </a:rPr>
              <a:t>Glue Crawlers create Athena-compatible metadata tables for querying.</a:t>
            </a:r>
            <a:endParaRPr b="1" sz="1200">
              <a:solidFill>
                <a:schemeClr val="accent1"/>
              </a:solidFill>
              <a:highlight>
                <a:schemeClr val="lt1"/>
              </a:highlight>
            </a:endParaRPr>
          </a:p>
        </p:txBody>
      </p:sp>
      <p:pic>
        <p:nvPicPr>
          <p:cNvPr id="362" name="Google Shape;362;p46"/>
          <p:cNvPicPr preferRelativeResize="0"/>
          <p:nvPr/>
        </p:nvPicPr>
        <p:blipFill>
          <a:blip r:embed="rId3">
            <a:alphaModFix/>
          </a:blip>
          <a:stretch>
            <a:fillRect/>
          </a:stretch>
        </p:blipFill>
        <p:spPr>
          <a:xfrm>
            <a:off x="1094800" y="1255850"/>
            <a:ext cx="7052974" cy="3609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94950" y="132250"/>
            <a:ext cx="660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u="sng">
                <a:solidFill>
                  <a:schemeClr val="accent1"/>
                </a:solidFill>
                <a:highlight>
                  <a:schemeClr val="lt1"/>
                </a:highlight>
                <a:latin typeface="Arial"/>
                <a:ea typeface="Arial"/>
                <a:cs typeface="Arial"/>
                <a:sym typeface="Arial"/>
              </a:rPr>
              <a:t>Data Analysis</a:t>
            </a:r>
            <a:endParaRPr sz="2400" u="sng">
              <a:highlight>
                <a:schemeClr val="lt1"/>
              </a:highlight>
            </a:endParaRPr>
          </a:p>
        </p:txBody>
      </p:sp>
      <p:sp>
        <p:nvSpPr>
          <p:cNvPr id="368" name="Google Shape;368;p47"/>
          <p:cNvSpPr txBox="1"/>
          <p:nvPr/>
        </p:nvSpPr>
        <p:spPr>
          <a:xfrm>
            <a:off x="-1711575" y="786450"/>
            <a:ext cx="8465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accent1"/>
                </a:solidFill>
                <a:highlight>
                  <a:srgbClr val="F5F2EE"/>
                </a:highlight>
              </a:rPr>
              <a:t>Processed data is queried using Athena</a:t>
            </a:r>
            <a:endParaRPr b="1" sz="1200">
              <a:solidFill>
                <a:schemeClr val="accent1"/>
              </a:solidFill>
              <a:highlight>
                <a:schemeClr val="lt1"/>
              </a:highlight>
            </a:endParaRPr>
          </a:p>
        </p:txBody>
      </p:sp>
      <p:pic>
        <p:nvPicPr>
          <p:cNvPr id="369" name="Google Shape;369;p47"/>
          <p:cNvPicPr preferRelativeResize="0"/>
          <p:nvPr/>
        </p:nvPicPr>
        <p:blipFill>
          <a:blip r:embed="rId3">
            <a:alphaModFix/>
          </a:blip>
          <a:stretch>
            <a:fillRect/>
          </a:stretch>
        </p:blipFill>
        <p:spPr>
          <a:xfrm>
            <a:off x="94950" y="1786175"/>
            <a:ext cx="4307251" cy="2963149"/>
          </a:xfrm>
          <a:prstGeom prst="rect">
            <a:avLst/>
          </a:prstGeom>
          <a:noFill/>
          <a:ln>
            <a:noFill/>
          </a:ln>
        </p:spPr>
      </p:pic>
      <p:pic>
        <p:nvPicPr>
          <p:cNvPr id="370" name="Google Shape;370;p47"/>
          <p:cNvPicPr preferRelativeResize="0"/>
          <p:nvPr/>
        </p:nvPicPr>
        <p:blipFill>
          <a:blip r:embed="rId4">
            <a:alphaModFix/>
          </a:blip>
          <a:stretch>
            <a:fillRect/>
          </a:stretch>
        </p:blipFill>
        <p:spPr>
          <a:xfrm>
            <a:off x="4670425" y="1853825"/>
            <a:ext cx="4342502" cy="2895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94950" y="132250"/>
            <a:ext cx="660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u="sng">
                <a:solidFill>
                  <a:schemeClr val="accent1"/>
                </a:solidFill>
                <a:highlight>
                  <a:schemeClr val="lt1"/>
                </a:highlight>
                <a:latin typeface="Arial"/>
                <a:ea typeface="Arial"/>
                <a:cs typeface="Arial"/>
                <a:sym typeface="Arial"/>
              </a:rPr>
              <a:t>Pipeline Automation</a:t>
            </a:r>
            <a:endParaRPr sz="2400" u="sng">
              <a:highlight>
                <a:schemeClr val="lt1"/>
              </a:highlight>
            </a:endParaRPr>
          </a:p>
        </p:txBody>
      </p:sp>
      <p:sp>
        <p:nvSpPr>
          <p:cNvPr id="376" name="Google Shape;376;p48"/>
          <p:cNvSpPr txBox="1"/>
          <p:nvPr/>
        </p:nvSpPr>
        <p:spPr>
          <a:xfrm>
            <a:off x="94950" y="2256600"/>
            <a:ext cx="8481000" cy="28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Font typeface="Arial"/>
              <a:buNone/>
            </a:pPr>
            <a:r>
              <a:rPr b="1" lang="en" sz="1100">
                <a:solidFill>
                  <a:schemeClr val="accent1"/>
                </a:solidFill>
              </a:rPr>
              <a:t>Steps</a:t>
            </a:r>
            <a:r>
              <a:rPr lang="en" sz="1100">
                <a:solidFill>
                  <a:schemeClr val="accent1"/>
                </a:solidFill>
              </a:rPr>
              <a:t>:</a:t>
            </a:r>
            <a:endParaRPr sz="1100">
              <a:solidFill>
                <a:schemeClr val="accent1"/>
              </a:solidFill>
            </a:endParaRPr>
          </a:p>
          <a:p>
            <a:pPr indent="-298450" lvl="0" marL="457200" rtl="0" algn="l">
              <a:lnSpc>
                <a:spcPct val="115000"/>
              </a:lnSpc>
              <a:spcBef>
                <a:spcPts val="1200"/>
              </a:spcBef>
              <a:spcAft>
                <a:spcPts val="0"/>
              </a:spcAft>
              <a:buClr>
                <a:schemeClr val="accent1"/>
              </a:buClr>
              <a:buSzPts val="1100"/>
              <a:buAutoNum type="arabicPeriod"/>
            </a:pPr>
            <a:r>
              <a:rPr b="1" lang="en" sz="1100">
                <a:solidFill>
                  <a:schemeClr val="accent1"/>
                </a:solidFill>
              </a:rPr>
              <a:t>S3 Monitoring</a:t>
            </a:r>
            <a:r>
              <a:rPr lang="en" sz="1100">
                <a:solidFill>
                  <a:schemeClr val="accent1"/>
                </a:solidFill>
              </a:rPr>
              <a:t>:</a:t>
            </a:r>
            <a:endParaRPr sz="1100">
              <a:solidFill>
                <a:schemeClr val="accent1"/>
              </a:solidFill>
            </a:endParaRPr>
          </a:p>
          <a:p>
            <a:pPr indent="-298450" lvl="1" marL="914400" rtl="0" algn="l">
              <a:lnSpc>
                <a:spcPct val="115000"/>
              </a:lnSpc>
              <a:spcBef>
                <a:spcPts val="0"/>
              </a:spcBef>
              <a:spcAft>
                <a:spcPts val="0"/>
              </a:spcAft>
              <a:buClr>
                <a:schemeClr val="accent1"/>
              </a:buClr>
              <a:buSzPts val="1100"/>
              <a:buChar char="○"/>
            </a:pPr>
            <a:r>
              <a:rPr lang="en" sz="1100">
                <a:solidFill>
                  <a:schemeClr val="accent1"/>
                </a:solidFill>
              </a:rPr>
              <a:t>Lambda detects file uploads in the raw folder of the S3 bucket.</a:t>
            </a:r>
            <a:endParaRPr sz="1100">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b="1" lang="en" sz="1100">
                <a:solidFill>
                  <a:schemeClr val="accent1"/>
                </a:solidFill>
              </a:rPr>
              <a:t>Glue Trigger</a:t>
            </a:r>
            <a:r>
              <a:rPr lang="en" sz="1100">
                <a:solidFill>
                  <a:schemeClr val="accent1"/>
                </a:solidFill>
              </a:rPr>
              <a:t>:</a:t>
            </a:r>
            <a:endParaRPr sz="1100">
              <a:solidFill>
                <a:schemeClr val="accent1"/>
              </a:solidFill>
            </a:endParaRPr>
          </a:p>
          <a:p>
            <a:pPr indent="-298450" lvl="1" marL="914400" rtl="0" algn="l">
              <a:lnSpc>
                <a:spcPct val="115000"/>
              </a:lnSpc>
              <a:spcBef>
                <a:spcPts val="0"/>
              </a:spcBef>
              <a:spcAft>
                <a:spcPts val="0"/>
              </a:spcAft>
              <a:buClr>
                <a:schemeClr val="accent1"/>
              </a:buClr>
              <a:buSzPts val="1100"/>
              <a:buChar char="○"/>
            </a:pPr>
            <a:r>
              <a:rPr lang="en" sz="1100">
                <a:solidFill>
                  <a:schemeClr val="accent1"/>
                </a:solidFill>
              </a:rPr>
              <a:t>Automatically starts the Glue ETL job to process new data.</a:t>
            </a:r>
            <a:endParaRPr sz="1100">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b="1" lang="en" sz="1100">
                <a:solidFill>
                  <a:schemeClr val="accent1"/>
                </a:solidFill>
              </a:rPr>
              <a:t>Data Transformation</a:t>
            </a:r>
            <a:r>
              <a:rPr lang="en" sz="1100">
                <a:solidFill>
                  <a:schemeClr val="accent1"/>
                </a:solidFill>
              </a:rPr>
              <a:t>:</a:t>
            </a:r>
            <a:endParaRPr sz="1100">
              <a:solidFill>
                <a:schemeClr val="accent1"/>
              </a:solidFill>
            </a:endParaRPr>
          </a:p>
          <a:p>
            <a:pPr indent="-298450" lvl="1" marL="914400" rtl="0" algn="l">
              <a:lnSpc>
                <a:spcPct val="115000"/>
              </a:lnSpc>
              <a:spcBef>
                <a:spcPts val="0"/>
              </a:spcBef>
              <a:spcAft>
                <a:spcPts val="0"/>
              </a:spcAft>
              <a:buClr>
                <a:schemeClr val="accent1"/>
              </a:buClr>
              <a:buSzPts val="1100"/>
              <a:buChar char="○"/>
            </a:pPr>
            <a:r>
              <a:rPr lang="en" sz="1100">
                <a:solidFill>
                  <a:schemeClr val="accent1"/>
                </a:solidFill>
              </a:rPr>
              <a:t>Glue processes the data into structured fact and dimension tables.</a:t>
            </a:r>
            <a:endParaRPr sz="1100">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b="1" lang="en" sz="1100">
                <a:solidFill>
                  <a:schemeClr val="accent1"/>
                </a:solidFill>
              </a:rPr>
              <a:t>Error Handling</a:t>
            </a:r>
            <a:r>
              <a:rPr lang="en" sz="1100">
                <a:solidFill>
                  <a:schemeClr val="accent1"/>
                </a:solidFill>
              </a:rPr>
              <a:t>:</a:t>
            </a:r>
            <a:endParaRPr sz="1100">
              <a:solidFill>
                <a:schemeClr val="accent1"/>
              </a:solidFill>
            </a:endParaRPr>
          </a:p>
          <a:p>
            <a:pPr indent="-298450" lvl="1" marL="914400" rtl="0" algn="l">
              <a:lnSpc>
                <a:spcPct val="115000"/>
              </a:lnSpc>
              <a:spcBef>
                <a:spcPts val="0"/>
              </a:spcBef>
              <a:spcAft>
                <a:spcPts val="0"/>
              </a:spcAft>
              <a:buClr>
                <a:schemeClr val="accent1"/>
              </a:buClr>
              <a:buSzPts val="1100"/>
              <a:buChar char="○"/>
            </a:pPr>
            <a:r>
              <a:rPr lang="en" sz="1100">
                <a:solidFill>
                  <a:schemeClr val="accent1"/>
                </a:solidFill>
              </a:rPr>
              <a:t>Lambda tracks Glue job status and logs errors for troubleshooting.</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Benefit</a:t>
            </a:r>
            <a:r>
              <a:rPr lang="en" sz="1100">
                <a:solidFill>
                  <a:schemeClr val="accent1"/>
                </a:solidFill>
              </a:rPr>
              <a:t>:</a:t>
            </a:r>
            <a:endParaRPr sz="1100">
              <a:solidFill>
                <a:schemeClr val="accent1"/>
              </a:solidFill>
            </a:endParaRPr>
          </a:p>
          <a:p>
            <a:pPr indent="-298450" lvl="1" marL="914400" rtl="0" algn="l">
              <a:lnSpc>
                <a:spcPct val="115000"/>
              </a:lnSpc>
              <a:spcBef>
                <a:spcPts val="0"/>
              </a:spcBef>
              <a:spcAft>
                <a:spcPts val="0"/>
              </a:spcAft>
              <a:buClr>
                <a:schemeClr val="accent1"/>
              </a:buClr>
              <a:buSzPts val="1100"/>
              <a:buChar char="○"/>
            </a:pPr>
            <a:r>
              <a:rPr lang="en" sz="1100">
                <a:solidFill>
                  <a:schemeClr val="accent1"/>
                </a:solidFill>
              </a:rPr>
              <a:t>Fully automated pipeline minimizes manual intervention, ensuring real-time updates and consistent processing.</a:t>
            </a:r>
            <a:endParaRPr sz="1100">
              <a:solidFill>
                <a:schemeClr val="accent1"/>
              </a:solidFill>
            </a:endParaRPr>
          </a:p>
          <a:p>
            <a:pPr indent="0" lvl="0" marL="0" rtl="0" algn="l">
              <a:spcBef>
                <a:spcPts val="1200"/>
              </a:spcBef>
              <a:spcAft>
                <a:spcPts val="0"/>
              </a:spcAft>
              <a:buNone/>
            </a:pPr>
            <a:r>
              <a:t/>
            </a:r>
            <a:endParaRPr sz="1700">
              <a:solidFill>
                <a:schemeClr val="dk1"/>
              </a:solidFill>
              <a:latin typeface="Inter Tight"/>
              <a:ea typeface="Inter Tight"/>
              <a:cs typeface="Inter Tight"/>
              <a:sym typeface="Inter Tight"/>
            </a:endParaRPr>
          </a:p>
        </p:txBody>
      </p:sp>
      <p:pic>
        <p:nvPicPr>
          <p:cNvPr id="377" name="Google Shape;377;p48"/>
          <p:cNvPicPr preferRelativeResize="0"/>
          <p:nvPr/>
        </p:nvPicPr>
        <p:blipFill>
          <a:blip r:embed="rId3">
            <a:alphaModFix/>
          </a:blip>
          <a:stretch>
            <a:fillRect/>
          </a:stretch>
        </p:blipFill>
        <p:spPr>
          <a:xfrm>
            <a:off x="4057875" y="201050"/>
            <a:ext cx="4214451" cy="2181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